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59" r:id="rId4"/>
    <p:sldId id="270" r:id="rId5"/>
    <p:sldId id="275" r:id="rId6"/>
    <p:sldId id="265" r:id="rId7"/>
    <p:sldId id="268" r:id="rId8"/>
    <p:sldId id="261" r:id="rId9"/>
    <p:sldId id="266" r:id="rId10"/>
    <p:sldId id="267" r:id="rId11"/>
    <p:sldId id="283" r:id="rId12"/>
    <p:sldId id="284" r:id="rId13"/>
    <p:sldId id="276" r:id="rId14"/>
    <p:sldId id="278" r:id="rId15"/>
    <p:sldId id="277" r:id="rId16"/>
    <p:sldId id="279" r:id="rId17"/>
    <p:sldId id="280" r:id="rId18"/>
    <p:sldId id="282" r:id="rId19"/>
    <p:sldId id="271" r:id="rId20"/>
    <p:sldId id="272" r:id="rId21"/>
  </p:sldIdLst>
  <p:sldSz cx="9601200" cy="12801600" type="A3"/>
  <p:notesSz cx="6858000" cy="9144000"/>
  <p:defaultTextStyle>
    <a:defPPr>
      <a:defRPr lang="en-US"/>
    </a:defPPr>
    <a:lvl1pPr marL="0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B"/>
    <a:srgbClr val="00AEEF"/>
    <a:srgbClr val="0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141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5"/>
            <a:ext cx="7200900" cy="309075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1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8"/>
            <a:ext cx="2070258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8"/>
            <a:ext cx="6090762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96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0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0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4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1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9" y="3138172"/>
            <a:ext cx="4081760" cy="15379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9" y="4676141"/>
            <a:ext cx="4081760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8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01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52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8" cy="29870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7"/>
            <a:ext cx="4860608" cy="90974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1"/>
            <a:ext cx="3096638" cy="71149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37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8" cy="29870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7"/>
            <a:ext cx="4860608" cy="909743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1"/>
            <a:ext cx="3096638" cy="711496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9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4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4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BC977-1249-41ED-AE35-533E916A058E}" type="datetimeFigureOut">
              <a:rPr kumimoji="1" lang="ja-JP" altLang="en-US" smtClean="0"/>
              <a:t>2025/2/2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9" y="11865191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06CA9-6D93-4AC2-8327-07AD9110E7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05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1ADE4A1-0887-4743-865E-5AD4C01AFC38}"/>
              </a:ext>
            </a:extLst>
          </p:cNvPr>
          <p:cNvGrpSpPr/>
          <p:nvPr/>
        </p:nvGrpSpPr>
        <p:grpSpPr>
          <a:xfrm>
            <a:off x="125502" y="268934"/>
            <a:ext cx="9305365" cy="9305365"/>
            <a:chOff x="4548393" y="2696567"/>
            <a:chExt cx="2952000" cy="295200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47109A8E-4265-465C-8BAF-7A466E0596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8393" y="2696567"/>
              <a:ext cx="2952000" cy="2952000"/>
            </a:xfrm>
            <a:prstGeom prst="ellipse">
              <a:avLst/>
            </a:prstGeom>
            <a:solidFill>
              <a:srgbClr val="FFFF0B"/>
            </a:solidFill>
            <a:ln w="381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471E6D4-670D-45A5-AB04-B832749830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71689" y="3133511"/>
              <a:ext cx="2088000" cy="2088000"/>
            </a:xfrm>
            <a:prstGeom prst="ellipse">
              <a:avLst/>
            </a:prstGeom>
            <a:noFill/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D6B2D88-DA5E-425A-8CB1-77D1DA059FA5}"/>
                </a:ext>
              </a:extLst>
            </p:cNvPr>
            <p:cNvCxnSpPr/>
            <p:nvPr/>
          </p:nvCxnSpPr>
          <p:spPr>
            <a:xfrm flipH="1" flipV="1">
              <a:off x="5394929" y="3637495"/>
              <a:ext cx="648000" cy="612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865EB3F-ABEB-48FE-9B95-86A5397F84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40313" y="3780132"/>
              <a:ext cx="504000" cy="468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637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5" descr="STOP_R">
            <a:extLst>
              <a:ext uri="{FF2B5EF4-FFF2-40B4-BE49-F238E27FC236}">
                <a16:creationId xmlns:a16="http://schemas.microsoft.com/office/drawing/2014/main" id="{3FBC6EBC-9CAB-4337-9907-974B868B6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00" y="133350"/>
            <a:ext cx="9360000" cy="9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86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CAA2E-C0B2-147C-AED6-92994C8D9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74FC88E7-169F-2452-88A7-F46D92743E9E}"/>
              </a:ext>
            </a:extLst>
          </p:cNvPr>
          <p:cNvGrpSpPr/>
          <p:nvPr/>
        </p:nvGrpSpPr>
        <p:grpSpPr>
          <a:xfrm>
            <a:off x="372600" y="467017"/>
            <a:ext cx="8856000" cy="8856000"/>
            <a:chOff x="372600" y="467017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72540A4F-F2DA-81A1-D1FC-0EF0F33F7E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67017"/>
              <a:ext cx="8856000" cy="8856000"/>
            </a:xfrm>
            <a:prstGeom prst="ellipse">
              <a:avLst/>
            </a:prstGeom>
            <a:solidFill>
              <a:srgbClr val="FFFF0B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769FAB46-7FD4-C978-317F-6302BDB95C24}"/>
                </a:ext>
              </a:extLst>
            </p:cNvPr>
            <p:cNvCxnSpPr/>
            <p:nvPr/>
          </p:nvCxnSpPr>
          <p:spPr>
            <a:xfrm>
              <a:off x="2547257" y="2612568"/>
              <a:ext cx="0" cy="5004000"/>
            </a:xfrm>
            <a:prstGeom prst="line">
              <a:avLst/>
            </a:prstGeom>
            <a:ln w="403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579AAFC-3F04-80FA-7115-3D28ED9F3E8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878978" y="309150"/>
              <a:ext cx="0" cy="5004000"/>
            </a:xfrm>
            <a:prstGeom prst="line">
              <a:avLst/>
            </a:prstGeom>
            <a:ln w="403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E2882CDA-43E4-779C-02A4-92354C5837A8}"/>
                </a:ext>
              </a:extLst>
            </p:cNvPr>
            <p:cNvGrpSpPr>
              <a:grpSpLocks/>
            </p:cNvGrpSpPr>
            <p:nvPr/>
          </p:nvGrpSpPr>
          <p:grpSpPr>
            <a:xfrm rot="-2700000">
              <a:off x="3412643" y="4353146"/>
              <a:ext cx="1995666" cy="3073905"/>
              <a:chOff x="8613926" y="6940513"/>
              <a:chExt cx="4190501" cy="5486400"/>
            </a:xfrm>
          </p:grpSpPr>
          <p:sp>
            <p:nvSpPr>
              <p:cNvPr id="35" name="円弧 34">
                <a:extLst>
                  <a:ext uri="{FF2B5EF4-FFF2-40B4-BE49-F238E27FC236}">
                    <a16:creationId xmlns:a16="http://schemas.microsoft.com/office/drawing/2014/main" id="{FE8D5C8D-35FB-5AA1-0E19-075B106D08D5}"/>
                  </a:ext>
                </a:extLst>
              </p:cNvPr>
              <p:cNvSpPr/>
              <p:nvPr/>
            </p:nvSpPr>
            <p:spPr>
              <a:xfrm>
                <a:off x="8613926" y="6945735"/>
                <a:ext cx="2934803" cy="5481178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chemeClr val="tx1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22570B06-3C0C-2898-2D6E-05C01BC8F33E}"/>
                  </a:ext>
                </a:extLst>
              </p:cNvPr>
              <p:cNvSpPr/>
              <p:nvPr/>
            </p:nvSpPr>
            <p:spPr>
              <a:xfrm>
                <a:off x="10052604" y="6940513"/>
                <a:ext cx="1249725" cy="548117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EF1281B4-3598-D593-0621-FCBBEDBEA4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905799" y="6960508"/>
                <a:ext cx="2898628" cy="5413616"/>
              </a:xfrm>
              <a:prstGeom prst="ellipse">
                <a:avLst/>
              </a:prstGeom>
              <a:solidFill>
                <a:srgbClr val="FFFF0B"/>
              </a:solidFill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C0010C30-8D81-8920-C840-3D1F11BCBFCB}"/>
                </a:ext>
              </a:extLst>
            </p:cNvPr>
            <p:cNvSpPr/>
            <p:nvPr/>
          </p:nvSpPr>
          <p:spPr>
            <a:xfrm>
              <a:off x="3129172" y="5303615"/>
              <a:ext cx="800639" cy="943331"/>
            </a:xfrm>
            <a:custGeom>
              <a:avLst/>
              <a:gdLst>
                <a:gd name="connsiteX0" fmla="*/ 0 w 850851"/>
                <a:gd name="connsiteY0" fmla="*/ 250666 h 953235"/>
                <a:gd name="connsiteX1" fmla="*/ 180056 w 850851"/>
                <a:gd name="connsiteY1" fmla="*/ 593124 h 953235"/>
                <a:gd name="connsiteX2" fmla="*/ 458965 w 850851"/>
                <a:gd name="connsiteY2" fmla="*/ 953235 h 953235"/>
                <a:gd name="connsiteX3" fmla="*/ 850851 w 850851"/>
                <a:gd name="connsiteY3" fmla="*/ 812015 h 953235"/>
                <a:gd name="connsiteX4" fmla="*/ 529575 w 850851"/>
                <a:gd name="connsiteY4" fmla="*/ 391886 h 953235"/>
                <a:gd name="connsiteX5" fmla="*/ 289501 w 850851"/>
                <a:gd name="connsiteY5" fmla="*/ 0 h 953235"/>
                <a:gd name="connsiteX6" fmla="*/ 0 w 850851"/>
                <a:gd name="connsiteY6" fmla="*/ 250666 h 953235"/>
                <a:gd name="connsiteX0" fmla="*/ 0 w 850851"/>
                <a:gd name="connsiteY0" fmla="*/ 250666 h 961941"/>
                <a:gd name="connsiteX1" fmla="*/ 180056 w 850851"/>
                <a:gd name="connsiteY1" fmla="*/ 593124 h 961941"/>
                <a:gd name="connsiteX2" fmla="*/ 458965 w 850851"/>
                <a:gd name="connsiteY2" fmla="*/ 953235 h 961941"/>
                <a:gd name="connsiteX3" fmla="*/ 850851 w 850851"/>
                <a:gd name="connsiteY3" fmla="*/ 812015 h 961941"/>
                <a:gd name="connsiteX4" fmla="*/ 529575 w 850851"/>
                <a:gd name="connsiteY4" fmla="*/ 391886 h 961941"/>
                <a:gd name="connsiteX5" fmla="*/ 289501 w 850851"/>
                <a:gd name="connsiteY5" fmla="*/ 0 h 961941"/>
                <a:gd name="connsiteX6" fmla="*/ 0 w 850851"/>
                <a:gd name="connsiteY6" fmla="*/ 250666 h 961941"/>
                <a:gd name="connsiteX0" fmla="*/ 0 w 869381"/>
                <a:gd name="connsiteY0" fmla="*/ 250666 h 966305"/>
                <a:gd name="connsiteX1" fmla="*/ 180056 w 869381"/>
                <a:gd name="connsiteY1" fmla="*/ 593124 h 966305"/>
                <a:gd name="connsiteX2" fmla="*/ 458965 w 869381"/>
                <a:gd name="connsiteY2" fmla="*/ 953235 h 966305"/>
                <a:gd name="connsiteX3" fmla="*/ 850851 w 869381"/>
                <a:gd name="connsiteY3" fmla="*/ 812015 h 966305"/>
                <a:gd name="connsiteX4" fmla="*/ 529575 w 869381"/>
                <a:gd name="connsiteY4" fmla="*/ 391886 h 966305"/>
                <a:gd name="connsiteX5" fmla="*/ 289501 w 869381"/>
                <a:gd name="connsiteY5" fmla="*/ 0 h 966305"/>
                <a:gd name="connsiteX6" fmla="*/ 0 w 869381"/>
                <a:gd name="connsiteY6" fmla="*/ 250666 h 966305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52693"/>
                <a:gd name="connsiteY0" fmla="*/ 252815 h 962941"/>
                <a:gd name="connsiteX1" fmla="*/ 181892 w 852693"/>
                <a:gd name="connsiteY1" fmla="*/ 595273 h 962941"/>
                <a:gd name="connsiteX2" fmla="*/ 460801 w 852693"/>
                <a:gd name="connsiteY2" fmla="*/ 955384 h 962941"/>
                <a:gd name="connsiteX3" fmla="*/ 852687 w 852693"/>
                <a:gd name="connsiteY3" fmla="*/ 814164 h 962941"/>
                <a:gd name="connsiteX4" fmla="*/ 531411 w 852693"/>
                <a:gd name="connsiteY4" fmla="*/ 394035 h 962941"/>
                <a:gd name="connsiteX5" fmla="*/ 291337 w 852693"/>
                <a:gd name="connsiteY5" fmla="*/ 2149 h 962941"/>
                <a:gd name="connsiteX6" fmla="*/ 1836 w 852693"/>
                <a:gd name="connsiteY6" fmla="*/ 252815 h 962941"/>
                <a:gd name="connsiteX0" fmla="*/ 1961 w 852837"/>
                <a:gd name="connsiteY0" fmla="*/ 252815 h 978741"/>
                <a:gd name="connsiteX1" fmla="*/ 182017 w 852837"/>
                <a:gd name="connsiteY1" fmla="*/ 595273 h 978741"/>
                <a:gd name="connsiteX2" fmla="*/ 515170 w 852837"/>
                <a:gd name="connsiteY2" fmla="*/ 970883 h 978741"/>
                <a:gd name="connsiteX3" fmla="*/ 852812 w 852837"/>
                <a:gd name="connsiteY3" fmla="*/ 814164 h 978741"/>
                <a:gd name="connsiteX4" fmla="*/ 531536 w 852837"/>
                <a:gd name="connsiteY4" fmla="*/ 394035 h 978741"/>
                <a:gd name="connsiteX5" fmla="*/ 291462 w 852837"/>
                <a:gd name="connsiteY5" fmla="*/ 2149 h 978741"/>
                <a:gd name="connsiteX6" fmla="*/ 1961 w 852837"/>
                <a:gd name="connsiteY6" fmla="*/ 252815 h 978741"/>
                <a:gd name="connsiteX0" fmla="*/ 1961 w 852837"/>
                <a:gd name="connsiteY0" fmla="*/ 252815 h 971436"/>
                <a:gd name="connsiteX1" fmla="*/ 182017 w 852837"/>
                <a:gd name="connsiteY1" fmla="*/ 595273 h 971436"/>
                <a:gd name="connsiteX2" fmla="*/ 515170 w 852837"/>
                <a:gd name="connsiteY2" fmla="*/ 970883 h 971436"/>
                <a:gd name="connsiteX3" fmla="*/ 852812 w 852837"/>
                <a:gd name="connsiteY3" fmla="*/ 814164 h 971436"/>
                <a:gd name="connsiteX4" fmla="*/ 531536 w 852837"/>
                <a:gd name="connsiteY4" fmla="*/ 394035 h 971436"/>
                <a:gd name="connsiteX5" fmla="*/ 291462 w 852837"/>
                <a:gd name="connsiteY5" fmla="*/ 2149 h 971436"/>
                <a:gd name="connsiteX6" fmla="*/ 1961 w 852837"/>
                <a:gd name="connsiteY6" fmla="*/ 252815 h 971436"/>
                <a:gd name="connsiteX0" fmla="*/ 1961 w 853824"/>
                <a:gd name="connsiteY0" fmla="*/ 252815 h 971334"/>
                <a:gd name="connsiteX1" fmla="*/ 182017 w 853824"/>
                <a:gd name="connsiteY1" fmla="*/ 595273 h 971334"/>
                <a:gd name="connsiteX2" fmla="*/ 515170 w 853824"/>
                <a:gd name="connsiteY2" fmla="*/ 970883 h 971334"/>
                <a:gd name="connsiteX3" fmla="*/ 852812 w 853824"/>
                <a:gd name="connsiteY3" fmla="*/ 814164 h 971334"/>
                <a:gd name="connsiteX4" fmla="*/ 531536 w 853824"/>
                <a:gd name="connsiteY4" fmla="*/ 394035 h 971334"/>
                <a:gd name="connsiteX5" fmla="*/ 291462 w 853824"/>
                <a:gd name="connsiteY5" fmla="*/ 2149 h 971334"/>
                <a:gd name="connsiteX6" fmla="*/ 1961 w 853824"/>
                <a:gd name="connsiteY6" fmla="*/ 252815 h 971334"/>
                <a:gd name="connsiteX0" fmla="*/ 160 w 852023"/>
                <a:gd name="connsiteY0" fmla="*/ 252527 h 971046"/>
                <a:gd name="connsiteX1" fmla="*/ 180216 w 852023"/>
                <a:gd name="connsiteY1" fmla="*/ 594985 h 971046"/>
                <a:gd name="connsiteX2" fmla="*/ 513369 w 852023"/>
                <a:gd name="connsiteY2" fmla="*/ 970595 h 971046"/>
                <a:gd name="connsiteX3" fmla="*/ 851011 w 852023"/>
                <a:gd name="connsiteY3" fmla="*/ 813876 h 971046"/>
                <a:gd name="connsiteX4" fmla="*/ 529735 w 852023"/>
                <a:gd name="connsiteY4" fmla="*/ 393747 h 971046"/>
                <a:gd name="connsiteX5" fmla="*/ 289661 w 852023"/>
                <a:gd name="connsiteY5" fmla="*/ 1861 h 971046"/>
                <a:gd name="connsiteX6" fmla="*/ 160 w 852023"/>
                <a:gd name="connsiteY6" fmla="*/ 252527 h 971046"/>
                <a:gd name="connsiteX0" fmla="*/ 160 w 852023"/>
                <a:gd name="connsiteY0" fmla="*/ 251771 h 970290"/>
                <a:gd name="connsiteX1" fmla="*/ 180216 w 852023"/>
                <a:gd name="connsiteY1" fmla="*/ 594229 h 970290"/>
                <a:gd name="connsiteX2" fmla="*/ 513369 w 852023"/>
                <a:gd name="connsiteY2" fmla="*/ 969839 h 970290"/>
                <a:gd name="connsiteX3" fmla="*/ 851011 w 852023"/>
                <a:gd name="connsiteY3" fmla="*/ 813120 h 970290"/>
                <a:gd name="connsiteX4" fmla="*/ 529735 w 852023"/>
                <a:gd name="connsiteY4" fmla="*/ 392991 h 970290"/>
                <a:gd name="connsiteX5" fmla="*/ 289661 w 852023"/>
                <a:gd name="connsiteY5" fmla="*/ 1105 h 970290"/>
                <a:gd name="connsiteX6" fmla="*/ 160 w 852023"/>
                <a:gd name="connsiteY6" fmla="*/ 251771 h 970290"/>
                <a:gd name="connsiteX0" fmla="*/ 2209 w 854016"/>
                <a:gd name="connsiteY0" fmla="*/ 223089 h 941608"/>
                <a:gd name="connsiteX1" fmla="*/ 182265 w 854016"/>
                <a:gd name="connsiteY1" fmla="*/ 565547 h 941608"/>
                <a:gd name="connsiteX2" fmla="*/ 515418 w 854016"/>
                <a:gd name="connsiteY2" fmla="*/ 941157 h 941608"/>
                <a:gd name="connsiteX3" fmla="*/ 853060 w 854016"/>
                <a:gd name="connsiteY3" fmla="*/ 784438 h 941608"/>
                <a:gd name="connsiteX4" fmla="*/ 531784 w 854016"/>
                <a:gd name="connsiteY4" fmla="*/ 364309 h 941608"/>
                <a:gd name="connsiteX5" fmla="*/ 299459 w 854016"/>
                <a:gd name="connsiteY5" fmla="*/ 1482 h 941608"/>
                <a:gd name="connsiteX6" fmla="*/ 2209 w 854016"/>
                <a:gd name="connsiteY6" fmla="*/ 223089 h 941608"/>
                <a:gd name="connsiteX0" fmla="*/ 2485 w 836856"/>
                <a:gd name="connsiteY0" fmla="*/ 220365 h 942758"/>
                <a:gd name="connsiteX1" fmla="*/ 165105 w 836856"/>
                <a:gd name="connsiteY1" fmla="*/ 566697 h 942758"/>
                <a:gd name="connsiteX2" fmla="*/ 498258 w 836856"/>
                <a:gd name="connsiteY2" fmla="*/ 942307 h 942758"/>
                <a:gd name="connsiteX3" fmla="*/ 835900 w 836856"/>
                <a:gd name="connsiteY3" fmla="*/ 785588 h 942758"/>
                <a:gd name="connsiteX4" fmla="*/ 514624 w 836856"/>
                <a:gd name="connsiteY4" fmla="*/ 365459 h 942758"/>
                <a:gd name="connsiteX5" fmla="*/ 282299 w 836856"/>
                <a:gd name="connsiteY5" fmla="*/ 2632 h 942758"/>
                <a:gd name="connsiteX6" fmla="*/ 2485 w 836856"/>
                <a:gd name="connsiteY6" fmla="*/ 220365 h 942758"/>
                <a:gd name="connsiteX0" fmla="*/ 2485 w 836856"/>
                <a:gd name="connsiteY0" fmla="*/ 219352 h 941745"/>
                <a:gd name="connsiteX1" fmla="*/ 165105 w 836856"/>
                <a:gd name="connsiteY1" fmla="*/ 565684 h 941745"/>
                <a:gd name="connsiteX2" fmla="*/ 498258 w 836856"/>
                <a:gd name="connsiteY2" fmla="*/ 941294 h 941745"/>
                <a:gd name="connsiteX3" fmla="*/ 835900 w 836856"/>
                <a:gd name="connsiteY3" fmla="*/ 784575 h 941745"/>
                <a:gd name="connsiteX4" fmla="*/ 514624 w 836856"/>
                <a:gd name="connsiteY4" fmla="*/ 364446 h 941745"/>
                <a:gd name="connsiteX5" fmla="*/ 282299 w 836856"/>
                <a:gd name="connsiteY5" fmla="*/ 1619 h 941745"/>
                <a:gd name="connsiteX6" fmla="*/ 2485 w 836856"/>
                <a:gd name="connsiteY6" fmla="*/ 219352 h 941745"/>
                <a:gd name="connsiteX0" fmla="*/ 504 w 834875"/>
                <a:gd name="connsiteY0" fmla="*/ 219374 h 947636"/>
                <a:gd name="connsiteX1" fmla="*/ 219305 w 834875"/>
                <a:gd name="connsiteY1" fmla="*/ 579267 h 947636"/>
                <a:gd name="connsiteX2" fmla="*/ 496277 w 834875"/>
                <a:gd name="connsiteY2" fmla="*/ 941316 h 947636"/>
                <a:gd name="connsiteX3" fmla="*/ 833919 w 834875"/>
                <a:gd name="connsiteY3" fmla="*/ 784597 h 947636"/>
                <a:gd name="connsiteX4" fmla="*/ 512643 w 834875"/>
                <a:gd name="connsiteY4" fmla="*/ 364468 h 947636"/>
                <a:gd name="connsiteX5" fmla="*/ 280318 w 834875"/>
                <a:gd name="connsiteY5" fmla="*/ 1641 h 947636"/>
                <a:gd name="connsiteX6" fmla="*/ 504 w 834875"/>
                <a:gd name="connsiteY6" fmla="*/ 219374 h 947636"/>
                <a:gd name="connsiteX0" fmla="*/ 504 w 834875"/>
                <a:gd name="connsiteY0" fmla="*/ 219374 h 943268"/>
                <a:gd name="connsiteX1" fmla="*/ 219305 w 834875"/>
                <a:gd name="connsiteY1" fmla="*/ 579267 h 943268"/>
                <a:gd name="connsiteX2" fmla="*/ 496277 w 834875"/>
                <a:gd name="connsiteY2" fmla="*/ 941316 h 943268"/>
                <a:gd name="connsiteX3" fmla="*/ 833919 w 834875"/>
                <a:gd name="connsiteY3" fmla="*/ 784597 h 943268"/>
                <a:gd name="connsiteX4" fmla="*/ 512643 w 834875"/>
                <a:gd name="connsiteY4" fmla="*/ 364468 h 943268"/>
                <a:gd name="connsiteX5" fmla="*/ 280318 w 834875"/>
                <a:gd name="connsiteY5" fmla="*/ 1641 h 943268"/>
                <a:gd name="connsiteX6" fmla="*/ 504 w 834875"/>
                <a:gd name="connsiteY6" fmla="*/ 219374 h 943268"/>
                <a:gd name="connsiteX0" fmla="*/ 504 w 834875"/>
                <a:gd name="connsiteY0" fmla="*/ 219374 h 943143"/>
                <a:gd name="connsiteX1" fmla="*/ 219305 w 834875"/>
                <a:gd name="connsiteY1" fmla="*/ 579267 h 943143"/>
                <a:gd name="connsiteX2" fmla="*/ 496277 w 834875"/>
                <a:gd name="connsiteY2" fmla="*/ 941316 h 943143"/>
                <a:gd name="connsiteX3" fmla="*/ 833919 w 834875"/>
                <a:gd name="connsiteY3" fmla="*/ 784597 h 943143"/>
                <a:gd name="connsiteX4" fmla="*/ 512643 w 834875"/>
                <a:gd name="connsiteY4" fmla="*/ 364468 h 943143"/>
                <a:gd name="connsiteX5" fmla="*/ 280318 w 834875"/>
                <a:gd name="connsiteY5" fmla="*/ 1641 h 943143"/>
                <a:gd name="connsiteX6" fmla="*/ 504 w 834875"/>
                <a:gd name="connsiteY6" fmla="*/ 219374 h 943143"/>
                <a:gd name="connsiteX0" fmla="*/ 550 w 819422"/>
                <a:gd name="connsiteY0" fmla="*/ 216716 h 944360"/>
                <a:gd name="connsiteX1" fmla="*/ 203852 w 819422"/>
                <a:gd name="connsiteY1" fmla="*/ 580484 h 944360"/>
                <a:gd name="connsiteX2" fmla="*/ 480824 w 819422"/>
                <a:gd name="connsiteY2" fmla="*/ 942533 h 944360"/>
                <a:gd name="connsiteX3" fmla="*/ 818466 w 819422"/>
                <a:gd name="connsiteY3" fmla="*/ 785814 h 944360"/>
                <a:gd name="connsiteX4" fmla="*/ 497190 w 819422"/>
                <a:gd name="connsiteY4" fmla="*/ 365685 h 944360"/>
                <a:gd name="connsiteX5" fmla="*/ 264865 w 819422"/>
                <a:gd name="connsiteY5" fmla="*/ 2858 h 944360"/>
                <a:gd name="connsiteX6" fmla="*/ 550 w 819422"/>
                <a:gd name="connsiteY6" fmla="*/ 216716 h 944360"/>
                <a:gd name="connsiteX0" fmla="*/ 550 w 819422"/>
                <a:gd name="connsiteY0" fmla="*/ 213874 h 941518"/>
                <a:gd name="connsiteX1" fmla="*/ 203852 w 819422"/>
                <a:gd name="connsiteY1" fmla="*/ 577642 h 941518"/>
                <a:gd name="connsiteX2" fmla="*/ 480824 w 819422"/>
                <a:gd name="connsiteY2" fmla="*/ 939691 h 941518"/>
                <a:gd name="connsiteX3" fmla="*/ 818466 w 819422"/>
                <a:gd name="connsiteY3" fmla="*/ 782972 h 941518"/>
                <a:gd name="connsiteX4" fmla="*/ 497190 w 819422"/>
                <a:gd name="connsiteY4" fmla="*/ 362843 h 941518"/>
                <a:gd name="connsiteX5" fmla="*/ 264865 w 819422"/>
                <a:gd name="connsiteY5" fmla="*/ 16 h 941518"/>
                <a:gd name="connsiteX6" fmla="*/ 550 w 819422"/>
                <a:gd name="connsiteY6" fmla="*/ 213874 h 941518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109 w 818161"/>
                <a:gd name="connsiteY0" fmla="*/ 213870 h 941157"/>
                <a:gd name="connsiteX1" fmla="*/ 203411 w 818161"/>
                <a:gd name="connsiteY1" fmla="*/ 577638 h 941157"/>
                <a:gd name="connsiteX2" fmla="*/ 480383 w 818161"/>
                <a:gd name="connsiteY2" fmla="*/ 939687 h 941157"/>
                <a:gd name="connsiteX3" fmla="*/ 818025 w 818161"/>
                <a:gd name="connsiteY3" fmla="*/ 782968 h 941157"/>
                <a:gd name="connsiteX4" fmla="*/ 496749 w 818161"/>
                <a:gd name="connsiteY4" fmla="*/ 362839 h 941157"/>
                <a:gd name="connsiteX5" fmla="*/ 264424 w 818161"/>
                <a:gd name="connsiteY5" fmla="*/ 12 h 941157"/>
                <a:gd name="connsiteX6" fmla="*/ 109 w 818161"/>
                <a:gd name="connsiteY6" fmla="*/ 213870 h 941157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678 w 801303"/>
                <a:gd name="connsiteY0" fmla="*/ 213874 h 943334"/>
                <a:gd name="connsiteX1" fmla="*/ 198168 w 801303"/>
                <a:gd name="connsiteY1" fmla="*/ 604764 h 943334"/>
                <a:gd name="connsiteX2" fmla="*/ 480952 w 801303"/>
                <a:gd name="connsiteY2" fmla="*/ 939691 h 943334"/>
                <a:gd name="connsiteX3" fmla="*/ 801159 w 801303"/>
                <a:gd name="connsiteY3" fmla="*/ 777160 h 943334"/>
                <a:gd name="connsiteX4" fmla="*/ 497318 w 801303"/>
                <a:gd name="connsiteY4" fmla="*/ 362843 h 943334"/>
                <a:gd name="connsiteX5" fmla="*/ 264993 w 801303"/>
                <a:gd name="connsiteY5" fmla="*/ 16 h 943334"/>
                <a:gd name="connsiteX6" fmla="*/ 678 w 801303"/>
                <a:gd name="connsiteY6" fmla="*/ 213874 h 943334"/>
                <a:gd name="connsiteX0" fmla="*/ 14 w 800639"/>
                <a:gd name="connsiteY0" fmla="*/ 213871 h 943331"/>
                <a:gd name="connsiteX1" fmla="*/ 197504 w 800639"/>
                <a:gd name="connsiteY1" fmla="*/ 604761 h 943331"/>
                <a:gd name="connsiteX2" fmla="*/ 480288 w 800639"/>
                <a:gd name="connsiteY2" fmla="*/ 939688 h 943331"/>
                <a:gd name="connsiteX3" fmla="*/ 800495 w 800639"/>
                <a:gd name="connsiteY3" fmla="*/ 777157 h 943331"/>
                <a:gd name="connsiteX4" fmla="*/ 496654 w 800639"/>
                <a:gd name="connsiteY4" fmla="*/ 362840 h 943331"/>
                <a:gd name="connsiteX5" fmla="*/ 264329 w 800639"/>
                <a:gd name="connsiteY5" fmla="*/ 13 h 943331"/>
                <a:gd name="connsiteX6" fmla="*/ 14 w 800639"/>
                <a:gd name="connsiteY6" fmla="*/ 213871 h 943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0639" h="943331">
                  <a:moveTo>
                    <a:pt x="14" y="213871"/>
                  </a:moveTo>
                  <a:cubicBezTo>
                    <a:pt x="-1437" y="281728"/>
                    <a:pt x="117458" y="483792"/>
                    <a:pt x="197504" y="604761"/>
                  </a:cubicBezTo>
                  <a:cubicBezTo>
                    <a:pt x="277550" y="725730"/>
                    <a:pt x="379790" y="910955"/>
                    <a:pt x="480288" y="939688"/>
                  </a:cubicBezTo>
                  <a:cubicBezTo>
                    <a:pt x="580787" y="968421"/>
                    <a:pt x="793891" y="819054"/>
                    <a:pt x="800495" y="777157"/>
                  </a:cubicBezTo>
                  <a:cubicBezTo>
                    <a:pt x="807099" y="735260"/>
                    <a:pt x="586015" y="492364"/>
                    <a:pt x="496654" y="362840"/>
                  </a:cubicBezTo>
                  <a:cubicBezTo>
                    <a:pt x="407293" y="233316"/>
                    <a:pt x="310293" y="1593"/>
                    <a:pt x="264329" y="13"/>
                  </a:cubicBezTo>
                  <a:cubicBezTo>
                    <a:pt x="218365" y="-1567"/>
                    <a:pt x="1465" y="146014"/>
                    <a:pt x="14" y="213871"/>
                  </a:cubicBezTo>
                  <a:close/>
                </a:path>
              </a:pathLst>
            </a:custGeom>
            <a:solidFill>
              <a:srgbClr val="FFFF0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B63C7621-A02F-069D-6B2B-DEB127C99A0F}"/>
                </a:ext>
              </a:extLst>
            </p:cNvPr>
            <p:cNvSpPr>
              <a:spLocks/>
            </p:cNvSpPr>
            <p:nvPr/>
          </p:nvSpPr>
          <p:spPr>
            <a:xfrm>
              <a:off x="3435886" y="5392689"/>
              <a:ext cx="498916" cy="461086"/>
            </a:xfrm>
            <a:custGeom>
              <a:avLst/>
              <a:gdLst>
                <a:gd name="connsiteX0" fmla="*/ 0 w 850851"/>
                <a:gd name="connsiteY0" fmla="*/ 250666 h 953235"/>
                <a:gd name="connsiteX1" fmla="*/ 180056 w 850851"/>
                <a:gd name="connsiteY1" fmla="*/ 593124 h 953235"/>
                <a:gd name="connsiteX2" fmla="*/ 458965 w 850851"/>
                <a:gd name="connsiteY2" fmla="*/ 953235 h 953235"/>
                <a:gd name="connsiteX3" fmla="*/ 850851 w 850851"/>
                <a:gd name="connsiteY3" fmla="*/ 812015 h 953235"/>
                <a:gd name="connsiteX4" fmla="*/ 529575 w 850851"/>
                <a:gd name="connsiteY4" fmla="*/ 391886 h 953235"/>
                <a:gd name="connsiteX5" fmla="*/ 289501 w 850851"/>
                <a:gd name="connsiteY5" fmla="*/ 0 h 953235"/>
                <a:gd name="connsiteX6" fmla="*/ 0 w 850851"/>
                <a:gd name="connsiteY6" fmla="*/ 250666 h 953235"/>
                <a:gd name="connsiteX0" fmla="*/ 0 w 850851"/>
                <a:gd name="connsiteY0" fmla="*/ 250666 h 961941"/>
                <a:gd name="connsiteX1" fmla="*/ 180056 w 850851"/>
                <a:gd name="connsiteY1" fmla="*/ 593124 h 961941"/>
                <a:gd name="connsiteX2" fmla="*/ 458965 w 850851"/>
                <a:gd name="connsiteY2" fmla="*/ 953235 h 961941"/>
                <a:gd name="connsiteX3" fmla="*/ 850851 w 850851"/>
                <a:gd name="connsiteY3" fmla="*/ 812015 h 961941"/>
                <a:gd name="connsiteX4" fmla="*/ 529575 w 850851"/>
                <a:gd name="connsiteY4" fmla="*/ 391886 h 961941"/>
                <a:gd name="connsiteX5" fmla="*/ 289501 w 850851"/>
                <a:gd name="connsiteY5" fmla="*/ 0 h 961941"/>
                <a:gd name="connsiteX6" fmla="*/ 0 w 850851"/>
                <a:gd name="connsiteY6" fmla="*/ 250666 h 961941"/>
                <a:gd name="connsiteX0" fmla="*/ 0 w 869381"/>
                <a:gd name="connsiteY0" fmla="*/ 250666 h 966305"/>
                <a:gd name="connsiteX1" fmla="*/ 180056 w 869381"/>
                <a:gd name="connsiteY1" fmla="*/ 593124 h 966305"/>
                <a:gd name="connsiteX2" fmla="*/ 458965 w 869381"/>
                <a:gd name="connsiteY2" fmla="*/ 953235 h 966305"/>
                <a:gd name="connsiteX3" fmla="*/ 850851 w 869381"/>
                <a:gd name="connsiteY3" fmla="*/ 812015 h 966305"/>
                <a:gd name="connsiteX4" fmla="*/ 529575 w 869381"/>
                <a:gd name="connsiteY4" fmla="*/ 391886 h 966305"/>
                <a:gd name="connsiteX5" fmla="*/ 289501 w 869381"/>
                <a:gd name="connsiteY5" fmla="*/ 0 h 966305"/>
                <a:gd name="connsiteX6" fmla="*/ 0 w 869381"/>
                <a:gd name="connsiteY6" fmla="*/ 250666 h 966305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52693"/>
                <a:gd name="connsiteY0" fmla="*/ 252815 h 962941"/>
                <a:gd name="connsiteX1" fmla="*/ 181892 w 852693"/>
                <a:gd name="connsiteY1" fmla="*/ 595273 h 962941"/>
                <a:gd name="connsiteX2" fmla="*/ 460801 w 852693"/>
                <a:gd name="connsiteY2" fmla="*/ 955384 h 962941"/>
                <a:gd name="connsiteX3" fmla="*/ 852687 w 852693"/>
                <a:gd name="connsiteY3" fmla="*/ 814164 h 962941"/>
                <a:gd name="connsiteX4" fmla="*/ 531411 w 852693"/>
                <a:gd name="connsiteY4" fmla="*/ 394035 h 962941"/>
                <a:gd name="connsiteX5" fmla="*/ 291337 w 852693"/>
                <a:gd name="connsiteY5" fmla="*/ 2149 h 962941"/>
                <a:gd name="connsiteX6" fmla="*/ 1836 w 852693"/>
                <a:gd name="connsiteY6" fmla="*/ 252815 h 962941"/>
                <a:gd name="connsiteX0" fmla="*/ 1961 w 852837"/>
                <a:gd name="connsiteY0" fmla="*/ 252815 h 978741"/>
                <a:gd name="connsiteX1" fmla="*/ 182017 w 852837"/>
                <a:gd name="connsiteY1" fmla="*/ 595273 h 978741"/>
                <a:gd name="connsiteX2" fmla="*/ 515170 w 852837"/>
                <a:gd name="connsiteY2" fmla="*/ 970883 h 978741"/>
                <a:gd name="connsiteX3" fmla="*/ 852812 w 852837"/>
                <a:gd name="connsiteY3" fmla="*/ 814164 h 978741"/>
                <a:gd name="connsiteX4" fmla="*/ 531536 w 852837"/>
                <a:gd name="connsiteY4" fmla="*/ 394035 h 978741"/>
                <a:gd name="connsiteX5" fmla="*/ 291462 w 852837"/>
                <a:gd name="connsiteY5" fmla="*/ 2149 h 978741"/>
                <a:gd name="connsiteX6" fmla="*/ 1961 w 852837"/>
                <a:gd name="connsiteY6" fmla="*/ 252815 h 978741"/>
                <a:gd name="connsiteX0" fmla="*/ 1961 w 852837"/>
                <a:gd name="connsiteY0" fmla="*/ 252815 h 971436"/>
                <a:gd name="connsiteX1" fmla="*/ 182017 w 852837"/>
                <a:gd name="connsiteY1" fmla="*/ 595273 h 971436"/>
                <a:gd name="connsiteX2" fmla="*/ 515170 w 852837"/>
                <a:gd name="connsiteY2" fmla="*/ 970883 h 971436"/>
                <a:gd name="connsiteX3" fmla="*/ 852812 w 852837"/>
                <a:gd name="connsiteY3" fmla="*/ 814164 h 971436"/>
                <a:gd name="connsiteX4" fmla="*/ 531536 w 852837"/>
                <a:gd name="connsiteY4" fmla="*/ 394035 h 971436"/>
                <a:gd name="connsiteX5" fmla="*/ 291462 w 852837"/>
                <a:gd name="connsiteY5" fmla="*/ 2149 h 971436"/>
                <a:gd name="connsiteX6" fmla="*/ 1961 w 852837"/>
                <a:gd name="connsiteY6" fmla="*/ 252815 h 971436"/>
                <a:gd name="connsiteX0" fmla="*/ 1961 w 853824"/>
                <a:gd name="connsiteY0" fmla="*/ 252815 h 971334"/>
                <a:gd name="connsiteX1" fmla="*/ 182017 w 853824"/>
                <a:gd name="connsiteY1" fmla="*/ 595273 h 971334"/>
                <a:gd name="connsiteX2" fmla="*/ 515170 w 853824"/>
                <a:gd name="connsiteY2" fmla="*/ 970883 h 971334"/>
                <a:gd name="connsiteX3" fmla="*/ 852812 w 853824"/>
                <a:gd name="connsiteY3" fmla="*/ 814164 h 971334"/>
                <a:gd name="connsiteX4" fmla="*/ 531536 w 853824"/>
                <a:gd name="connsiteY4" fmla="*/ 394035 h 971334"/>
                <a:gd name="connsiteX5" fmla="*/ 291462 w 853824"/>
                <a:gd name="connsiteY5" fmla="*/ 2149 h 971334"/>
                <a:gd name="connsiteX6" fmla="*/ 1961 w 853824"/>
                <a:gd name="connsiteY6" fmla="*/ 252815 h 971334"/>
                <a:gd name="connsiteX0" fmla="*/ 160 w 852023"/>
                <a:gd name="connsiteY0" fmla="*/ 252527 h 971046"/>
                <a:gd name="connsiteX1" fmla="*/ 180216 w 852023"/>
                <a:gd name="connsiteY1" fmla="*/ 594985 h 971046"/>
                <a:gd name="connsiteX2" fmla="*/ 513369 w 852023"/>
                <a:gd name="connsiteY2" fmla="*/ 970595 h 971046"/>
                <a:gd name="connsiteX3" fmla="*/ 851011 w 852023"/>
                <a:gd name="connsiteY3" fmla="*/ 813876 h 971046"/>
                <a:gd name="connsiteX4" fmla="*/ 529735 w 852023"/>
                <a:gd name="connsiteY4" fmla="*/ 393747 h 971046"/>
                <a:gd name="connsiteX5" fmla="*/ 289661 w 852023"/>
                <a:gd name="connsiteY5" fmla="*/ 1861 h 971046"/>
                <a:gd name="connsiteX6" fmla="*/ 160 w 852023"/>
                <a:gd name="connsiteY6" fmla="*/ 252527 h 971046"/>
                <a:gd name="connsiteX0" fmla="*/ 160 w 852023"/>
                <a:gd name="connsiteY0" fmla="*/ 251771 h 970290"/>
                <a:gd name="connsiteX1" fmla="*/ 180216 w 852023"/>
                <a:gd name="connsiteY1" fmla="*/ 594229 h 970290"/>
                <a:gd name="connsiteX2" fmla="*/ 513369 w 852023"/>
                <a:gd name="connsiteY2" fmla="*/ 969839 h 970290"/>
                <a:gd name="connsiteX3" fmla="*/ 851011 w 852023"/>
                <a:gd name="connsiteY3" fmla="*/ 813120 h 970290"/>
                <a:gd name="connsiteX4" fmla="*/ 529735 w 852023"/>
                <a:gd name="connsiteY4" fmla="*/ 392991 h 970290"/>
                <a:gd name="connsiteX5" fmla="*/ 289661 w 852023"/>
                <a:gd name="connsiteY5" fmla="*/ 1105 h 970290"/>
                <a:gd name="connsiteX6" fmla="*/ 160 w 852023"/>
                <a:gd name="connsiteY6" fmla="*/ 251771 h 970290"/>
                <a:gd name="connsiteX0" fmla="*/ 2209 w 854016"/>
                <a:gd name="connsiteY0" fmla="*/ 223089 h 941608"/>
                <a:gd name="connsiteX1" fmla="*/ 182265 w 854016"/>
                <a:gd name="connsiteY1" fmla="*/ 565547 h 941608"/>
                <a:gd name="connsiteX2" fmla="*/ 515418 w 854016"/>
                <a:gd name="connsiteY2" fmla="*/ 941157 h 941608"/>
                <a:gd name="connsiteX3" fmla="*/ 853060 w 854016"/>
                <a:gd name="connsiteY3" fmla="*/ 784438 h 941608"/>
                <a:gd name="connsiteX4" fmla="*/ 531784 w 854016"/>
                <a:gd name="connsiteY4" fmla="*/ 364309 h 941608"/>
                <a:gd name="connsiteX5" fmla="*/ 299459 w 854016"/>
                <a:gd name="connsiteY5" fmla="*/ 1482 h 941608"/>
                <a:gd name="connsiteX6" fmla="*/ 2209 w 854016"/>
                <a:gd name="connsiteY6" fmla="*/ 223089 h 941608"/>
                <a:gd name="connsiteX0" fmla="*/ 2485 w 836856"/>
                <a:gd name="connsiteY0" fmla="*/ 220365 h 942758"/>
                <a:gd name="connsiteX1" fmla="*/ 165105 w 836856"/>
                <a:gd name="connsiteY1" fmla="*/ 566697 h 942758"/>
                <a:gd name="connsiteX2" fmla="*/ 498258 w 836856"/>
                <a:gd name="connsiteY2" fmla="*/ 942307 h 942758"/>
                <a:gd name="connsiteX3" fmla="*/ 835900 w 836856"/>
                <a:gd name="connsiteY3" fmla="*/ 785588 h 942758"/>
                <a:gd name="connsiteX4" fmla="*/ 514624 w 836856"/>
                <a:gd name="connsiteY4" fmla="*/ 365459 h 942758"/>
                <a:gd name="connsiteX5" fmla="*/ 282299 w 836856"/>
                <a:gd name="connsiteY5" fmla="*/ 2632 h 942758"/>
                <a:gd name="connsiteX6" fmla="*/ 2485 w 836856"/>
                <a:gd name="connsiteY6" fmla="*/ 220365 h 942758"/>
                <a:gd name="connsiteX0" fmla="*/ 2485 w 836856"/>
                <a:gd name="connsiteY0" fmla="*/ 219352 h 941745"/>
                <a:gd name="connsiteX1" fmla="*/ 165105 w 836856"/>
                <a:gd name="connsiteY1" fmla="*/ 565684 h 941745"/>
                <a:gd name="connsiteX2" fmla="*/ 498258 w 836856"/>
                <a:gd name="connsiteY2" fmla="*/ 941294 h 941745"/>
                <a:gd name="connsiteX3" fmla="*/ 835900 w 836856"/>
                <a:gd name="connsiteY3" fmla="*/ 784575 h 941745"/>
                <a:gd name="connsiteX4" fmla="*/ 514624 w 836856"/>
                <a:gd name="connsiteY4" fmla="*/ 364446 h 941745"/>
                <a:gd name="connsiteX5" fmla="*/ 282299 w 836856"/>
                <a:gd name="connsiteY5" fmla="*/ 1619 h 941745"/>
                <a:gd name="connsiteX6" fmla="*/ 2485 w 836856"/>
                <a:gd name="connsiteY6" fmla="*/ 219352 h 941745"/>
                <a:gd name="connsiteX0" fmla="*/ 504 w 834875"/>
                <a:gd name="connsiteY0" fmla="*/ 219374 h 947636"/>
                <a:gd name="connsiteX1" fmla="*/ 219305 w 834875"/>
                <a:gd name="connsiteY1" fmla="*/ 579267 h 947636"/>
                <a:gd name="connsiteX2" fmla="*/ 496277 w 834875"/>
                <a:gd name="connsiteY2" fmla="*/ 941316 h 947636"/>
                <a:gd name="connsiteX3" fmla="*/ 833919 w 834875"/>
                <a:gd name="connsiteY3" fmla="*/ 784597 h 947636"/>
                <a:gd name="connsiteX4" fmla="*/ 512643 w 834875"/>
                <a:gd name="connsiteY4" fmla="*/ 364468 h 947636"/>
                <a:gd name="connsiteX5" fmla="*/ 280318 w 834875"/>
                <a:gd name="connsiteY5" fmla="*/ 1641 h 947636"/>
                <a:gd name="connsiteX6" fmla="*/ 504 w 834875"/>
                <a:gd name="connsiteY6" fmla="*/ 219374 h 947636"/>
                <a:gd name="connsiteX0" fmla="*/ 504 w 834875"/>
                <a:gd name="connsiteY0" fmla="*/ 219374 h 943268"/>
                <a:gd name="connsiteX1" fmla="*/ 219305 w 834875"/>
                <a:gd name="connsiteY1" fmla="*/ 579267 h 943268"/>
                <a:gd name="connsiteX2" fmla="*/ 496277 w 834875"/>
                <a:gd name="connsiteY2" fmla="*/ 941316 h 943268"/>
                <a:gd name="connsiteX3" fmla="*/ 833919 w 834875"/>
                <a:gd name="connsiteY3" fmla="*/ 784597 h 943268"/>
                <a:gd name="connsiteX4" fmla="*/ 512643 w 834875"/>
                <a:gd name="connsiteY4" fmla="*/ 364468 h 943268"/>
                <a:gd name="connsiteX5" fmla="*/ 280318 w 834875"/>
                <a:gd name="connsiteY5" fmla="*/ 1641 h 943268"/>
                <a:gd name="connsiteX6" fmla="*/ 504 w 834875"/>
                <a:gd name="connsiteY6" fmla="*/ 219374 h 943268"/>
                <a:gd name="connsiteX0" fmla="*/ 504 w 834875"/>
                <a:gd name="connsiteY0" fmla="*/ 219374 h 943143"/>
                <a:gd name="connsiteX1" fmla="*/ 219305 w 834875"/>
                <a:gd name="connsiteY1" fmla="*/ 579267 h 943143"/>
                <a:gd name="connsiteX2" fmla="*/ 496277 w 834875"/>
                <a:gd name="connsiteY2" fmla="*/ 941316 h 943143"/>
                <a:gd name="connsiteX3" fmla="*/ 833919 w 834875"/>
                <a:gd name="connsiteY3" fmla="*/ 784597 h 943143"/>
                <a:gd name="connsiteX4" fmla="*/ 512643 w 834875"/>
                <a:gd name="connsiteY4" fmla="*/ 364468 h 943143"/>
                <a:gd name="connsiteX5" fmla="*/ 280318 w 834875"/>
                <a:gd name="connsiteY5" fmla="*/ 1641 h 943143"/>
                <a:gd name="connsiteX6" fmla="*/ 504 w 834875"/>
                <a:gd name="connsiteY6" fmla="*/ 219374 h 943143"/>
                <a:gd name="connsiteX0" fmla="*/ 550 w 819422"/>
                <a:gd name="connsiteY0" fmla="*/ 216716 h 944360"/>
                <a:gd name="connsiteX1" fmla="*/ 203852 w 819422"/>
                <a:gd name="connsiteY1" fmla="*/ 580484 h 944360"/>
                <a:gd name="connsiteX2" fmla="*/ 480824 w 819422"/>
                <a:gd name="connsiteY2" fmla="*/ 942533 h 944360"/>
                <a:gd name="connsiteX3" fmla="*/ 818466 w 819422"/>
                <a:gd name="connsiteY3" fmla="*/ 785814 h 944360"/>
                <a:gd name="connsiteX4" fmla="*/ 497190 w 819422"/>
                <a:gd name="connsiteY4" fmla="*/ 365685 h 944360"/>
                <a:gd name="connsiteX5" fmla="*/ 264865 w 819422"/>
                <a:gd name="connsiteY5" fmla="*/ 2858 h 944360"/>
                <a:gd name="connsiteX6" fmla="*/ 550 w 819422"/>
                <a:gd name="connsiteY6" fmla="*/ 216716 h 944360"/>
                <a:gd name="connsiteX0" fmla="*/ 550 w 819422"/>
                <a:gd name="connsiteY0" fmla="*/ 213874 h 941518"/>
                <a:gd name="connsiteX1" fmla="*/ 203852 w 819422"/>
                <a:gd name="connsiteY1" fmla="*/ 577642 h 941518"/>
                <a:gd name="connsiteX2" fmla="*/ 480824 w 819422"/>
                <a:gd name="connsiteY2" fmla="*/ 939691 h 941518"/>
                <a:gd name="connsiteX3" fmla="*/ 818466 w 819422"/>
                <a:gd name="connsiteY3" fmla="*/ 782972 h 941518"/>
                <a:gd name="connsiteX4" fmla="*/ 497190 w 819422"/>
                <a:gd name="connsiteY4" fmla="*/ 362843 h 941518"/>
                <a:gd name="connsiteX5" fmla="*/ 264865 w 819422"/>
                <a:gd name="connsiteY5" fmla="*/ 16 h 941518"/>
                <a:gd name="connsiteX6" fmla="*/ 550 w 819422"/>
                <a:gd name="connsiteY6" fmla="*/ 213874 h 941518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109 w 818161"/>
                <a:gd name="connsiteY0" fmla="*/ 213870 h 941157"/>
                <a:gd name="connsiteX1" fmla="*/ 203411 w 818161"/>
                <a:gd name="connsiteY1" fmla="*/ 577638 h 941157"/>
                <a:gd name="connsiteX2" fmla="*/ 480383 w 818161"/>
                <a:gd name="connsiteY2" fmla="*/ 939687 h 941157"/>
                <a:gd name="connsiteX3" fmla="*/ 818025 w 818161"/>
                <a:gd name="connsiteY3" fmla="*/ 782968 h 941157"/>
                <a:gd name="connsiteX4" fmla="*/ 496749 w 818161"/>
                <a:gd name="connsiteY4" fmla="*/ 362839 h 941157"/>
                <a:gd name="connsiteX5" fmla="*/ 264424 w 818161"/>
                <a:gd name="connsiteY5" fmla="*/ 12 h 941157"/>
                <a:gd name="connsiteX6" fmla="*/ 109 w 818161"/>
                <a:gd name="connsiteY6" fmla="*/ 213870 h 941157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678 w 801303"/>
                <a:gd name="connsiteY0" fmla="*/ 213874 h 943334"/>
                <a:gd name="connsiteX1" fmla="*/ 198168 w 801303"/>
                <a:gd name="connsiteY1" fmla="*/ 604764 h 943334"/>
                <a:gd name="connsiteX2" fmla="*/ 480952 w 801303"/>
                <a:gd name="connsiteY2" fmla="*/ 939691 h 943334"/>
                <a:gd name="connsiteX3" fmla="*/ 801159 w 801303"/>
                <a:gd name="connsiteY3" fmla="*/ 777160 h 943334"/>
                <a:gd name="connsiteX4" fmla="*/ 497318 w 801303"/>
                <a:gd name="connsiteY4" fmla="*/ 362843 h 943334"/>
                <a:gd name="connsiteX5" fmla="*/ 264993 w 801303"/>
                <a:gd name="connsiteY5" fmla="*/ 16 h 943334"/>
                <a:gd name="connsiteX6" fmla="*/ 678 w 801303"/>
                <a:gd name="connsiteY6" fmla="*/ 213874 h 943334"/>
                <a:gd name="connsiteX0" fmla="*/ 14 w 800639"/>
                <a:gd name="connsiteY0" fmla="*/ 213871 h 943331"/>
                <a:gd name="connsiteX1" fmla="*/ 197504 w 800639"/>
                <a:gd name="connsiteY1" fmla="*/ 604761 h 943331"/>
                <a:gd name="connsiteX2" fmla="*/ 480288 w 800639"/>
                <a:gd name="connsiteY2" fmla="*/ 939688 h 943331"/>
                <a:gd name="connsiteX3" fmla="*/ 800495 w 800639"/>
                <a:gd name="connsiteY3" fmla="*/ 777157 h 943331"/>
                <a:gd name="connsiteX4" fmla="*/ 496654 w 800639"/>
                <a:gd name="connsiteY4" fmla="*/ 362840 h 943331"/>
                <a:gd name="connsiteX5" fmla="*/ 264329 w 800639"/>
                <a:gd name="connsiteY5" fmla="*/ 13 h 943331"/>
                <a:gd name="connsiteX6" fmla="*/ 14 w 800639"/>
                <a:gd name="connsiteY6" fmla="*/ 213871 h 943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0639" h="943331">
                  <a:moveTo>
                    <a:pt x="14" y="213871"/>
                  </a:moveTo>
                  <a:cubicBezTo>
                    <a:pt x="-1437" y="281728"/>
                    <a:pt x="117458" y="483792"/>
                    <a:pt x="197504" y="604761"/>
                  </a:cubicBezTo>
                  <a:cubicBezTo>
                    <a:pt x="277550" y="725730"/>
                    <a:pt x="379790" y="910955"/>
                    <a:pt x="480288" y="939688"/>
                  </a:cubicBezTo>
                  <a:cubicBezTo>
                    <a:pt x="580787" y="968421"/>
                    <a:pt x="793891" y="819054"/>
                    <a:pt x="800495" y="777157"/>
                  </a:cubicBezTo>
                  <a:cubicBezTo>
                    <a:pt x="807099" y="735260"/>
                    <a:pt x="586015" y="492364"/>
                    <a:pt x="496654" y="362840"/>
                  </a:cubicBezTo>
                  <a:cubicBezTo>
                    <a:pt x="407293" y="233316"/>
                    <a:pt x="310293" y="1593"/>
                    <a:pt x="264329" y="13"/>
                  </a:cubicBezTo>
                  <a:cubicBezTo>
                    <a:pt x="218365" y="-1567"/>
                    <a:pt x="1465" y="146014"/>
                    <a:pt x="14" y="213871"/>
                  </a:cubicBezTo>
                  <a:close/>
                </a:path>
              </a:pathLst>
            </a:custGeom>
            <a:solidFill>
              <a:srgbClr val="FFFF0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AE4A33A-D862-F1E7-B83C-7FA43FF181F4}"/>
                </a:ext>
              </a:extLst>
            </p:cNvPr>
            <p:cNvGrpSpPr/>
            <p:nvPr/>
          </p:nvGrpSpPr>
          <p:grpSpPr>
            <a:xfrm>
              <a:off x="3954345" y="3193732"/>
              <a:ext cx="3186966" cy="3103317"/>
              <a:chOff x="12210461" y="3419017"/>
              <a:chExt cx="3186966" cy="3103317"/>
            </a:xfrm>
          </p:grpSpPr>
          <p:sp>
            <p:nvSpPr>
              <p:cNvPr id="44" name="フリーフォーム: 図形 43">
                <a:extLst>
                  <a:ext uri="{FF2B5EF4-FFF2-40B4-BE49-F238E27FC236}">
                    <a16:creationId xmlns:a16="http://schemas.microsoft.com/office/drawing/2014/main" id="{BD2EC40F-3D69-6F2A-7001-5FA34619361D}"/>
                  </a:ext>
                </a:extLst>
              </p:cNvPr>
              <p:cNvSpPr/>
              <p:nvPr/>
            </p:nvSpPr>
            <p:spPr>
              <a:xfrm>
                <a:off x="12230193" y="4187688"/>
                <a:ext cx="2082156" cy="1278954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2156" h="1278954">
                    <a:moveTo>
                      <a:pt x="0" y="1278954"/>
                    </a:moveTo>
                    <a:cubicBezTo>
                      <a:pt x="423427" y="1279014"/>
                      <a:pt x="536049" y="1158601"/>
                      <a:pt x="783684" y="1027164"/>
                    </a:cubicBezTo>
                    <a:cubicBezTo>
                      <a:pt x="1031319" y="895727"/>
                      <a:pt x="1258312" y="655982"/>
                      <a:pt x="1485808" y="490330"/>
                    </a:cubicBezTo>
                    <a:cubicBezTo>
                      <a:pt x="1713304" y="324678"/>
                      <a:pt x="1897730" y="162339"/>
                      <a:pt x="2082156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フリーフォーム: 図形 44">
                <a:extLst>
                  <a:ext uri="{FF2B5EF4-FFF2-40B4-BE49-F238E27FC236}">
                    <a16:creationId xmlns:a16="http://schemas.microsoft.com/office/drawing/2014/main" id="{B411773E-2094-32CB-F82D-D4029C35E23C}"/>
                  </a:ext>
                </a:extLst>
              </p:cNvPr>
              <p:cNvSpPr/>
              <p:nvPr/>
            </p:nvSpPr>
            <p:spPr>
              <a:xfrm>
                <a:off x="12210461" y="5012575"/>
                <a:ext cx="1049692" cy="310774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1510747"/>
                  <a:gd name="connsiteY0" fmla="*/ 755374 h 755374"/>
                  <a:gd name="connsiteX1" fmla="*/ 742121 w 1510747"/>
                  <a:gd name="connsiteY1" fmla="*/ 503583 h 755374"/>
                  <a:gd name="connsiteX2" fmla="*/ 1510747 w 1510747"/>
                  <a:gd name="connsiteY2" fmla="*/ 0 h 755374"/>
                  <a:gd name="connsiteX0" fmla="*/ 0 w 742121"/>
                  <a:gd name="connsiteY0" fmla="*/ 251791 h 251791"/>
                  <a:gd name="connsiteX1" fmla="*/ 742121 w 742121"/>
                  <a:gd name="connsiteY1" fmla="*/ 0 h 251791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49692" h="485588">
                    <a:moveTo>
                      <a:pt x="0" y="485588"/>
                    </a:moveTo>
                    <a:cubicBezTo>
                      <a:pt x="448365" y="469023"/>
                      <a:pt x="797901" y="229806"/>
                      <a:pt x="1049692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A04D2A4A-2D57-4B03-4D40-6395775FD890}"/>
                  </a:ext>
                </a:extLst>
              </p:cNvPr>
              <p:cNvSpPr/>
              <p:nvPr/>
            </p:nvSpPr>
            <p:spPr>
              <a:xfrm>
                <a:off x="13292165" y="4528485"/>
                <a:ext cx="1367262" cy="1993849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531893 h 1952285"/>
                  <a:gd name="connsiteX3" fmla="*/ 1367262 w 1367262"/>
                  <a:gd name="connsiteY3" fmla="*/ 0 h 1952285"/>
                  <a:gd name="connsiteX0" fmla="*/ 0 w 1367262"/>
                  <a:gd name="connsiteY0" fmla="*/ 1993849 h 1993849"/>
                  <a:gd name="connsiteX1" fmla="*/ 284921 w 1367262"/>
                  <a:gd name="connsiteY1" fmla="*/ 1193418 h 1993849"/>
                  <a:gd name="connsiteX2" fmla="*/ 770914 w 1367262"/>
                  <a:gd name="connsiteY2" fmla="*/ 531893 h 1993849"/>
                  <a:gd name="connsiteX3" fmla="*/ 1367262 w 1367262"/>
                  <a:gd name="connsiteY3" fmla="*/ 0 h 1993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7262" h="1993849">
                    <a:moveTo>
                      <a:pt x="0" y="1993849"/>
                    </a:moveTo>
                    <a:cubicBezTo>
                      <a:pt x="57667" y="1653087"/>
                      <a:pt x="156435" y="1437077"/>
                      <a:pt x="284921" y="1193418"/>
                    </a:cubicBezTo>
                    <a:cubicBezTo>
                      <a:pt x="413407" y="949759"/>
                      <a:pt x="543418" y="764047"/>
                      <a:pt x="770914" y="531893"/>
                    </a:cubicBezTo>
                    <a:cubicBezTo>
                      <a:pt x="998410" y="299739"/>
                      <a:pt x="1182836" y="162339"/>
                      <a:pt x="1367262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フリーフォーム: 図形 46">
                <a:extLst>
                  <a:ext uri="{FF2B5EF4-FFF2-40B4-BE49-F238E27FC236}">
                    <a16:creationId xmlns:a16="http://schemas.microsoft.com/office/drawing/2014/main" id="{326B9AFC-B648-1EBC-155F-E7319D589F7E}"/>
                  </a:ext>
                </a:extLst>
              </p:cNvPr>
              <p:cNvSpPr/>
              <p:nvPr/>
            </p:nvSpPr>
            <p:spPr>
              <a:xfrm>
                <a:off x="13169194" y="5505796"/>
                <a:ext cx="559241" cy="984105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1510747"/>
                  <a:gd name="connsiteY0" fmla="*/ 755374 h 755374"/>
                  <a:gd name="connsiteX1" fmla="*/ 742121 w 1510747"/>
                  <a:gd name="connsiteY1" fmla="*/ 503583 h 755374"/>
                  <a:gd name="connsiteX2" fmla="*/ 1510747 w 1510747"/>
                  <a:gd name="connsiteY2" fmla="*/ 0 h 755374"/>
                  <a:gd name="connsiteX0" fmla="*/ 0 w 742121"/>
                  <a:gd name="connsiteY0" fmla="*/ 251791 h 251791"/>
                  <a:gd name="connsiteX1" fmla="*/ 742121 w 742121"/>
                  <a:gd name="connsiteY1" fmla="*/ 0 h 251791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767060"/>
                  <a:gd name="connsiteY0" fmla="*/ 1044103 h 1044103"/>
                  <a:gd name="connsiteX1" fmla="*/ 767060 w 767060"/>
                  <a:gd name="connsiteY1" fmla="*/ 0 h 1044103"/>
                  <a:gd name="connsiteX0" fmla="*/ 3159 w 770219"/>
                  <a:gd name="connsiteY0" fmla="*/ 1044103 h 1044103"/>
                  <a:gd name="connsiteX1" fmla="*/ 770219 w 770219"/>
                  <a:gd name="connsiteY1" fmla="*/ 0 h 1044103"/>
                  <a:gd name="connsiteX0" fmla="*/ 4346 w 605151"/>
                  <a:gd name="connsiteY0" fmla="*/ 1524686 h 1524686"/>
                  <a:gd name="connsiteX1" fmla="*/ 605151 w 605151"/>
                  <a:gd name="connsiteY1" fmla="*/ 0 h 1524686"/>
                  <a:gd name="connsiteX0" fmla="*/ 4049 w 604854"/>
                  <a:gd name="connsiteY0" fmla="*/ 1524686 h 1524686"/>
                  <a:gd name="connsiteX1" fmla="*/ 604854 w 604854"/>
                  <a:gd name="connsiteY1" fmla="*/ 0 h 1524686"/>
                  <a:gd name="connsiteX0" fmla="*/ 4437 w 563678"/>
                  <a:gd name="connsiteY0" fmla="*/ 1537675 h 1537675"/>
                  <a:gd name="connsiteX1" fmla="*/ 563678 w 563678"/>
                  <a:gd name="connsiteY1" fmla="*/ 0 h 1537675"/>
                  <a:gd name="connsiteX0" fmla="*/ 0 w 559241"/>
                  <a:gd name="connsiteY0" fmla="*/ 1537675 h 1537675"/>
                  <a:gd name="connsiteX1" fmla="*/ 559241 w 559241"/>
                  <a:gd name="connsiteY1" fmla="*/ 0 h 1537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9241" h="1537675">
                    <a:moveTo>
                      <a:pt x="0" y="1537675"/>
                    </a:moveTo>
                    <a:cubicBezTo>
                      <a:pt x="24416" y="962596"/>
                      <a:pt x="340700" y="515558"/>
                      <a:pt x="559241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フリーフォーム: 図形 47">
                <a:extLst>
                  <a:ext uri="{FF2B5EF4-FFF2-40B4-BE49-F238E27FC236}">
                    <a16:creationId xmlns:a16="http://schemas.microsoft.com/office/drawing/2014/main" id="{6FC4F7F1-FED6-A1F7-3F2F-2F889DF6E718}"/>
                  </a:ext>
                </a:extLst>
              </p:cNvPr>
              <p:cNvSpPr/>
              <p:nvPr/>
            </p:nvSpPr>
            <p:spPr>
              <a:xfrm>
                <a:off x="12732085" y="4383239"/>
                <a:ext cx="1716396" cy="1761093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531893 h 1952285"/>
                  <a:gd name="connsiteX3" fmla="*/ 1367262 w 1367262"/>
                  <a:gd name="connsiteY3" fmla="*/ 0 h 1952285"/>
                  <a:gd name="connsiteX0" fmla="*/ 0 w 1367262"/>
                  <a:gd name="connsiteY0" fmla="*/ 1993849 h 1993849"/>
                  <a:gd name="connsiteX1" fmla="*/ 284921 w 1367262"/>
                  <a:gd name="connsiteY1" fmla="*/ 1193418 h 1993849"/>
                  <a:gd name="connsiteX2" fmla="*/ 770914 w 1367262"/>
                  <a:gd name="connsiteY2" fmla="*/ 531893 h 1993849"/>
                  <a:gd name="connsiteX3" fmla="*/ 1367262 w 1367262"/>
                  <a:gd name="connsiteY3" fmla="*/ 0 h 1993849"/>
                  <a:gd name="connsiteX0" fmla="*/ 0 w 1766273"/>
                  <a:gd name="connsiteY0" fmla="*/ 1786031 h 1786031"/>
                  <a:gd name="connsiteX1" fmla="*/ 683932 w 1766273"/>
                  <a:gd name="connsiteY1" fmla="*/ 1193418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83932 w 1766273"/>
                  <a:gd name="connsiteY1" fmla="*/ 1193418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34055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41335"/>
                  <a:gd name="connsiteY0" fmla="*/ 1835907 h 1835907"/>
                  <a:gd name="connsiteX1" fmla="*/ 675619 w 1741335"/>
                  <a:gd name="connsiteY1" fmla="*/ 1160167 h 1835907"/>
                  <a:gd name="connsiteX2" fmla="*/ 1169925 w 1741335"/>
                  <a:gd name="connsiteY2" fmla="*/ 581769 h 1835907"/>
                  <a:gd name="connsiteX3" fmla="*/ 1741335 w 1741335"/>
                  <a:gd name="connsiteY3" fmla="*/ 0 h 1835907"/>
                  <a:gd name="connsiteX0" fmla="*/ 0 w 1782898"/>
                  <a:gd name="connsiteY0" fmla="*/ 1761093 h 1761093"/>
                  <a:gd name="connsiteX1" fmla="*/ 675619 w 1782898"/>
                  <a:gd name="connsiteY1" fmla="*/ 1085353 h 1761093"/>
                  <a:gd name="connsiteX2" fmla="*/ 1169925 w 1782898"/>
                  <a:gd name="connsiteY2" fmla="*/ 506955 h 1761093"/>
                  <a:gd name="connsiteX3" fmla="*/ 1782898 w 1782898"/>
                  <a:gd name="connsiteY3" fmla="*/ 0 h 1761093"/>
                  <a:gd name="connsiteX0" fmla="*/ 0 w 1716396"/>
                  <a:gd name="connsiteY0" fmla="*/ 1761093 h 1761093"/>
                  <a:gd name="connsiteX1" fmla="*/ 675619 w 1716396"/>
                  <a:gd name="connsiteY1" fmla="*/ 1085353 h 1761093"/>
                  <a:gd name="connsiteX2" fmla="*/ 1169925 w 1716396"/>
                  <a:gd name="connsiteY2" fmla="*/ 506955 h 1761093"/>
                  <a:gd name="connsiteX3" fmla="*/ 1716396 w 1716396"/>
                  <a:gd name="connsiteY3" fmla="*/ 0 h 1761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16396" h="1761093">
                    <a:moveTo>
                      <a:pt x="0" y="1761093"/>
                    </a:moveTo>
                    <a:cubicBezTo>
                      <a:pt x="282111" y="1478520"/>
                      <a:pt x="513883" y="1335940"/>
                      <a:pt x="675619" y="1085353"/>
                    </a:cubicBezTo>
                    <a:cubicBezTo>
                      <a:pt x="837355" y="834766"/>
                      <a:pt x="996462" y="687847"/>
                      <a:pt x="1169925" y="506955"/>
                    </a:cubicBezTo>
                    <a:cubicBezTo>
                      <a:pt x="1343388" y="326063"/>
                      <a:pt x="1531970" y="162339"/>
                      <a:pt x="1716396" y="0"/>
                    </a:cubicBezTo>
                  </a:path>
                </a:pathLst>
              </a:custGeom>
              <a:noFill/>
              <a:ln w="2540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300C4213-98D4-436F-C486-4B7C6DC99A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921427" y="3419017"/>
                <a:ext cx="1476000" cy="1476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5A208BE0-CB8B-4669-EE0F-31E5839FF136}"/>
                  </a:ext>
                </a:extLst>
              </p:cNvPr>
              <p:cNvSpPr/>
              <p:nvPr/>
            </p:nvSpPr>
            <p:spPr>
              <a:xfrm rot="18878758">
                <a:off x="13336312" y="4663993"/>
                <a:ext cx="832272" cy="67869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3F48438D-0DB7-56D4-821D-FF00100AEA1D}"/>
                </a:ext>
              </a:extLst>
            </p:cNvPr>
            <p:cNvSpPr/>
            <p:nvPr/>
          </p:nvSpPr>
          <p:spPr>
            <a:xfrm>
              <a:off x="5918692" y="3334919"/>
              <a:ext cx="472175" cy="796307"/>
            </a:xfrm>
            <a:custGeom>
              <a:avLst/>
              <a:gdLst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32210"/>
                <a:gd name="connsiteY0" fmla="*/ 0 h 745435"/>
                <a:gd name="connsiteX1" fmla="*/ 372718 w 532210"/>
                <a:gd name="connsiteY1" fmla="*/ 0 h 745435"/>
                <a:gd name="connsiteX2" fmla="*/ 106846 w 532210"/>
                <a:gd name="connsiteY2" fmla="*/ 238539 h 745435"/>
                <a:gd name="connsiteX3" fmla="*/ 0 w 532210"/>
                <a:gd name="connsiteY3" fmla="*/ 464654 h 745435"/>
                <a:gd name="connsiteX4" fmla="*/ 99391 w 532210"/>
                <a:gd name="connsiteY4" fmla="*/ 745435 h 745435"/>
                <a:gd name="connsiteX5" fmla="*/ 196298 w 532210"/>
                <a:gd name="connsiteY5" fmla="*/ 745435 h 745435"/>
                <a:gd name="connsiteX6" fmla="*/ 268357 w 532210"/>
                <a:gd name="connsiteY6" fmla="*/ 564046 h 745435"/>
                <a:gd name="connsiteX7" fmla="*/ 241024 w 532210"/>
                <a:gd name="connsiteY7" fmla="*/ 337931 h 745435"/>
                <a:gd name="connsiteX8" fmla="*/ 414959 w 532210"/>
                <a:gd name="connsiteY8" fmla="*/ 171450 h 745435"/>
                <a:gd name="connsiteX9" fmla="*/ 526774 w 532210"/>
                <a:gd name="connsiteY9" fmla="*/ 37272 h 745435"/>
                <a:gd name="connsiteX10" fmla="*/ 372718 w 532210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80621 w 534677"/>
                <a:gd name="connsiteY0" fmla="*/ 0 h 745435"/>
                <a:gd name="connsiteX1" fmla="*/ 380621 w 534677"/>
                <a:gd name="connsiteY1" fmla="*/ 0 h 745435"/>
                <a:gd name="connsiteX2" fmla="*/ 114749 w 534677"/>
                <a:gd name="connsiteY2" fmla="*/ 238539 h 745435"/>
                <a:gd name="connsiteX3" fmla="*/ 7903 w 534677"/>
                <a:gd name="connsiteY3" fmla="*/ 464654 h 745435"/>
                <a:gd name="connsiteX4" fmla="*/ 107294 w 534677"/>
                <a:gd name="connsiteY4" fmla="*/ 745435 h 745435"/>
                <a:gd name="connsiteX5" fmla="*/ 204201 w 534677"/>
                <a:gd name="connsiteY5" fmla="*/ 745435 h 745435"/>
                <a:gd name="connsiteX6" fmla="*/ 276260 w 534677"/>
                <a:gd name="connsiteY6" fmla="*/ 564046 h 745435"/>
                <a:gd name="connsiteX7" fmla="*/ 248927 w 534677"/>
                <a:gd name="connsiteY7" fmla="*/ 337931 h 745435"/>
                <a:gd name="connsiteX8" fmla="*/ 422862 w 534677"/>
                <a:gd name="connsiteY8" fmla="*/ 171450 h 745435"/>
                <a:gd name="connsiteX9" fmla="*/ 534677 w 534677"/>
                <a:gd name="connsiteY9" fmla="*/ 37272 h 745435"/>
                <a:gd name="connsiteX10" fmla="*/ 380621 w 534677"/>
                <a:gd name="connsiteY10" fmla="*/ 0 h 745435"/>
                <a:gd name="connsiteX0" fmla="*/ 380621 w 534677"/>
                <a:gd name="connsiteY0" fmla="*/ 0 h 794596"/>
                <a:gd name="connsiteX1" fmla="*/ 380621 w 534677"/>
                <a:gd name="connsiteY1" fmla="*/ 0 h 794596"/>
                <a:gd name="connsiteX2" fmla="*/ 114749 w 534677"/>
                <a:gd name="connsiteY2" fmla="*/ 238539 h 794596"/>
                <a:gd name="connsiteX3" fmla="*/ 7903 w 534677"/>
                <a:gd name="connsiteY3" fmla="*/ 464654 h 794596"/>
                <a:gd name="connsiteX4" fmla="*/ 107294 w 534677"/>
                <a:gd name="connsiteY4" fmla="*/ 745435 h 794596"/>
                <a:gd name="connsiteX5" fmla="*/ 204201 w 534677"/>
                <a:gd name="connsiteY5" fmla="*/ 745435 h 794596"/>
                <a:gd name="connsiteX6" fmla="*/ 276260 w 534677"/>
                <a:gd name="connsiteY6" fmla="*/ 564046 h 794596"/>
                <a:gd name="connsiteX7" fmla="*/ 248927 w 534677"/>
                <a:gd name="connsiteY7" fmla="*/ 337931 h 794596"/>
                <a:gd name="connsiteX8" fmla="*/ 422862 w 534677"/>
                <a:gd name="connsiteY8" fmla="*/ 171450 h 794596"/>
                <a:gd name="connsiteX9" fmla="*/ 534677 w 534677"/>
                <a:gd name="connsiteY9" fmla="*/ 37272 h 794596"/>
                <a:gd name="connsiteX10" fmla="*/ 380621 w 534677"/>
                <a:gd name="connsiteY10" fmla="*/ 0 h 794596"/>
                <a:gd name="connsiteX0" fmla="*/ 380621 w 534677"/>
                <a:gd name="connsiteY0" fmla="*/ 0 h 785819"/>
                <a:gd name="connsiteX1" fmla="*/ 380621 w 534677"/>
                <a:gd name="connsiteY1" fmla="*/ 0 h 785819"/>
                <a:gd name="connsiteX2" fmla="*/ 114749 w 534677"/>
                <a:gd name="connsiteY2" fmla="*/ 238539 h 785819"/>
                <a:gd name="connsiteX3" fmla="*/ 7903 w 534677"/>
                <a:gd name="connsiteY3" fmla="*/ 464654 h 785819"/>
                <a:gd name="connsiteX4" fmla="*/ 107294 w 534677"/>
                <a:gd name="connsiteY4" fmla="*/ 745435 h 785819"/>
                <a:gd name="connsiteX5" fmla="*/ 204201 w 534677"/>
                <a:gd name="connsiteY5" fmla="*/ 745435 h 785819"/>
                <a:gd name="connsiteX6" fmla="*/ 276260 w 534677"/>
                <a:gd name="connsiteY6" fmla="*/ 564046 h 785819"/>
                <a:gd name="connsiteX7" fmla="*/ 248927 w 534677"/>
                <a:gd name="connsiteY7" fmla="*/ 337931 h 785819"/>
                <a:gd name="connsiteX8" fmla="*/ 422862 w 534677"/>
                <a:gd name="connsiteY8" fmla="*/ 171450 h 785819"/>
                <a:gd name="connsiteX9" fmla="*/ 534677 w 534677"/>
                <a:gd name="connsiteY9" fmla="*/ 37272 h 785819"/>
                <a:gd name="connsiteX10" fmla="*/ 380621 w 534677"/>
                <a:gd name="connsiteY10" fmla="*/ 0 h 785819"/>
                <a:gd name="connsiteX0" fmla="*/ 380621 w 470072"/>
                <a:gd name="connsiteY0" fmla="*/ 0 h 785819"/>
                <a:gd name="connsiteX1" fmla="*/ 380621 w 470072"/>
                <a:gd name="connsiteY1" fmla="*/ 0 h 785819"/>
                <a:gd name="connsiteX2" fmla="*/ 114749 w 470072"/>
                <a:gd name="connsiteY2" fmla="*/ 238539 h 785819"/>
                <a:gd name="connsiteX3" fmla="*/ 7903 w 470072"/>
                <a:gd name="connsiteY3" fmla="*/ 464654 h 785819"/>
                <a:gd name="connsiteX4" fmla="*/ 107294 w 470072"/>
                <a:gd name="connsiteY4" fmla="*/ 745435 h 785819"/>
                <a:gd name="connsiteX5" fmla="*/ 204201 w 470072"/>
                <a:gd name="connsiteY5" fmla="*/ 745435 h 785819"/>
                <a:gd name="connsiteX6" fmla="*/ 276260 w 470072"/>
                <a:gd name="connsiteY6" fmla="*/ 564046 h 785819"/>
                <a:gd name="connsiteX7" fmla="*/ 248927 w 470072"/>
                <a:gd name="connsiteY7" fmla="*/ 337931 h 785819"/>
                <a:gd name="connsiteX8" fmla="*/ 422862 w 470072"/>
                <a:gd name="connsiteY8" fmla="*/ 171450 h 785819"/>
                <a:gd name="connsiteX9" fmla="*/ 470072 w 470072"/>
                <a:gd name="connsiteY9" fmla="*/ 39757 h 785819"/>
                <a:gd name="connsiteX10" fmla="*/ 380621 w 470072"/>
                <a:gd name="connsiteY10" fmla="*/ 0 h 785819"/>
                <a:gd name="connsiteX0" fmla="*/ 365713 w 472441"/>
                <a:gd name="connsiteY0" fmla="*/ 0 h 785819"/>
                <a:gd name="connsiteX1" fmla="*/ 380621 w 472441"/>
                <a:gd name="connsiteY1" fmla="*/ 0 h 785819"/>
                <a:gd name="connsiteX2" fmla="*/ 114749 w 472441"/>
                <a:gd name="connsiteY2" fmla="*/ 238539 h 785819"/>
                <a:gd name="connsiteX3" fmla="*/ 7903 w 472441"/>
                <a:gd name="connsiteY3" fmla="*/ 464654 h 785819"/>
                <a:gd name="connsiteX4" fmla="*/ 107294 w 472441"/>
                <a:gd name="connsiteY4" fmla="*/ 745435 h 785819"/>
                <a:gd name="connsiteX5" fmla="*/ 204201 w 472441"/>
                <a:gd name="connsiteY5" fmla="*/ 745435 h 785819"/>
                <a:gd name="connsiteX6" fmla="*/ 276260 w 472441"/>
                <a:gd name="connsiteY6" fmla="*/ 564046 h 785819"/>
                <a:gd name="connsiteX7" fmla="*/ 248927 w 472441"/>
                <a:gd name="connsiteY7" fmla="*/ 337931 h 785819"/>
                <a:gd name="connsiteX8" fmla="*/ 422862 w 472441"/>
                <a:gd name="connsiteY8" fmla="*/ 171450 h 785819"/>
                <a:gd name="connsiteX9" fmla="*/ 470072 w 472441"/>
                <a:gd name="connsiteY9" fmla="*/ 39757 h 785819"/>
                <a:gd name="connsiteX10" fmla="*/ 365713 w 472441"/>
                <a:gd name="connsiteY10" fmla="*/ 0 h 785819"/>
                <a:gd name="connsiteX0" fmla="*/ 281230 w 477889"/>
                <a:gd name="connsiteY0" fmla="*/ 9940 h 785819"/>
                <a:gd name="connsiteX1" fmla="*/ 380621 w 477889"/>
                <a:gd name="connsiteY1" fmla="*/ 0 h 785819"/>
                <a:gd name="connsiteX2" fmla="*/ 114749 w 477889"/>
                <a:gd name="connsiteY2" fmla="*/ 238539 h 785819"/>
                <a:gd name="connsiteX3" fmla="*/ 7903 w 477889"/>
                <a:gd name="connsiteY3" fmla="*/ 464654 h 785819"/>
                <a:gd name="connsiteX4" fmla="*/ 107294 w 477889"/>
                <a:gd name="connsiteY4" fmla="*/ 745435 h 785819"/>
                <a:gd name="connsiteX5" fmla="*/ 204201 w 477889"/>
                <a:gd name="connsiteY5" fmla="*/ 745435 h 785819"/>
                <a:gd name="connsiteX6" fmla="*/ 276260 w 477889"/>
                <a:gd name="connsiteY6" fmla="*/ 564046 h 785819"/>
                <a:gd name="connsiteX7" fmla="*/ 248927 w 477889"/>
                <a:gd name="connsiteY7" fmla="*/ 337931 h 785819"/>
                <a:gd name="connsiteX8" fmla="*/ 422862 w 477889"/>
                <a:gd name="connsiteY8" fmla="*/ 171450 h 785819"/>
                <a:gd name="connsiteX9" fmla="*/ 470072 w 477889"/>
                <a:gd name="connsiteY9" fmla="*/ 39757 h 785819"/>
                <a:gd name="connsiteX10" fmla="*/ 281230 w 477889"/>
                <a:gd name="connsiteY10" fmla="*/ 9940 h 785819"/>
                <a:gd name="connsiteX0" fmla="*/ 519769 w 522580"/>
                <a:gd name="connsiteY0" fmla="*/ 0 h 852907"/>
                <a:gd name="connsiteX1" fmla="*/ 380621 w 522580"/>
                <a:gd name="connsiteY1" fmla="*/ 67088 h 852907"/>
                <a:gd name="connsiteX2" fmla="*/ 114749 w 522580"/>
                <a:gd name="connsiteY2" fmla="*/ 305627 h 852907"/>
                <a:gd name="connsiteX3" fmla="*/ 7903 w 522580"/>
                <a:gd name="connsiteY3" fmla="*/ 531742 h 852907"/>
                <a:gd name="connsiteX4" fmla="*/ 107294 w 522580"/>
                <a:gd name="connsiteY4" fmla="*/ 812523 h 852907"/>
                <a:gd name="connsiteX5" fmla="*/ 204201 w 522580"/>
                <a:gd name="connsiteY5" fmla="*/ 812523 h 852907"/>
                <a:gd name="connsiteX6" fmla="*/ 276260 w 522580"/>
                <a:gd name="connsiteY6" fmla="*/ 631134 h 852907"/>
                <a:gd name="connsiteX7" fmla="*/ 248927 w 522580"/>
                <a:gd name="connsiteY7" fmla="*/ 405019 h 852907"/>
                <a:gd name="connsiteX8" fmla="*/ 422862 w 522580"/>
                <a:gd name="connsiteY8" fmla="*/ 238538 h 852907"/>
                <a:gd name="connsiteX9" fmla="*/ 470072 w 522580"/>
                <a:gd name="connsiteY9" fmla="*/ 106845 h 852907"/>
                <a:gd name="connsiteX10" fmla="*/ 519769 w 522580"/>
                <a:gd name="connsiteY10" fmla="*/ 0 h 852907"/>
                <a:gd name="connsiteX0" fmla="*/ 470072 w 471608"/>
                <a:gd name="connsiteY0" fmla="*/ 51541 h 797603"/>
                <a:gd name="connsiteX1" fmla="*/ 380621 w 471608"/>
                <a:gd name="connsiteY1" fmla="*/ 11784 h 797603"/>
                <a:gd name="connsiteX2" fmla="*/ 114749 w 471608"/>
                <a:gd name="connsiteY2" fmla="*/ 250323 h 797603"/>
                <a:gd name="connsiteX3" fmla="*/ 7903 w 471608"/>
                <a:gd name="connsiteY3" fmla="*/ 476438 h 797603"/>
                <a:gd name="connsiteX4" fmla="*/ 107294 w 471608"/>
                <a:gd name="connsiteY4" fmla="*/ 757219 h 797603"/>
                <a:gd name="connsiteX5" fmla="*/ 204201 w 471608"/>
                <a:gd name="connsiteY5" fmla="*/ 757219 h 797603"/>
                <a:gd name="connsiteX6" fmla="*/ 276260 w 471608"/>
                <a:gd name="connsiteY6" fmla="*/ 575830 h 797603"/>
                <a:gd name="connsiteX7" fmla="*/ 248927 w 471608"/>
                <a:gd name="connsiteY7" fmla="*/ 349715 h 797603"/>
                <a:gd name="connsiteX8" fmla="*/ 422862 w 471608"/>
                <a:gd name="connsiteY8" fmla="*/ 183234 h 797603"/>
                <a:gd name="connsiteX9" fmla="*/ 470072 w 471608"/>
                <a:gd name="connsiteY9" fmla="*/ 51541 h 797603"/>
                <a:gd name="connsiteX0" fmla="*/ 470072 w 471608"/>
                <a:gd name="connsiteY0" fmla="*/ 51541 h 797603"/>
                <a:gd name="connsiteX1" fmla="*/ 380621 w 471608"/>
                <a:gd name="connsiteY1" fmla="*/ 11784 h 797603"/>
                <a:gd name="connsiteX2" fmla="*/ 114749 w 471608"/>
                <a:gd name="connsiteY2" fmla="*/ 250323 h 797603"/>
                <a:gd name="connsiteX3" fmla="*/ 7903 w 471608"/>
                <a:gd name="connsiteY3" fmla="*/ 476438 h 797603"/>
                <a:gd name="connsiteX4" fmla="*/ 107294 w 471608"/>
                <a:gd name="connsiteY4" fmla="*/ 757219 h 797603"/>
                <a:gd name="connsiteX5" fmla="*/ 204201 w 471608"/>
                <a:gd name="connsiteY5" fmla="*/ 757219 h 797603"/>
                <a:gd name="connsiteX6" fmla="*/ 276260 w 471608"/>
                <a:gd name="connsiteY6" fmla="*/ 575830 h 797603"/>
                <a:gd name="connsiteX7" fmla="*/ 248927 w 471608"/>
                <a:gd name="connsiteY7" fmla="*/ 349715 h 797603"/>
                <a:gd name="connsiteX8" fmla="*/ 422862 w 471608"/>
                <a:gd name="connsiteY8" fmla="*/ 183234 h 797603"/>
                <a:gd name="connsiteX9" fmla="*/ 470072 w 471608"/>
                <a:gd name="connsiteY9" fmla="*/ 51541 h 797603"/>
                <a:gd name="connsiteX0" fmla="*/ 469827 w 472636"/>
                <a:gd name="connsiteY0" fmla="*/ 64721 h 810783"/>
                <a:gd name="connsiteX1" fmla="*/ 358013 w 472636"/>
                <a:gd name="connsiteY1" fmla="*/ 10055 h 810783"/>
                <a:gd name="connsiteX2" fmla="*/ 114504 w 472636"/>
                <a:gd name="connsiteY2" fmla="*/ 263503 h 810783"/>
                <a:gd name="connsiteX3" fmla="*/ 7658 w 472636"/>
                <a:gd name="connsiteY3" fmla="*/ 489618 h 810783"/>
                <a:gd name="connsiteX4" fmla="*/ 107049 w 472636"/>
                <a:gd name="connsiteY4" fmla="*/ 770399 h 810783"/>
                <a:gd name="connsiteX5" fmla="*/ 203956 w 472636"/>
                <a:gd name="connsiteY5" fmla="*/ 770399 h 810783"/>
                <a:gd name="connsiteX6" fmla="*/ 276015 w 472636"/>
                <a:gd name="connsiteY6" fmla="*/ 589010 h 810783"/>
                <a:gd name="connsiteX7" fmla="*/ 248682 w 472636"/>
                <a:gd name="connsiteY7" fmla="*/ 362895 h 810783"/>
                <a:gd name="connsiteX8" fmla="*/ 422617 w 472636"/>
                <a:gd name="connsiteY8" fmla="*/ 196414 h 810783"/>
                <a:gd name="connsiteX9" fmla="*/ 469827 w 472636"/>
                <a:gd name="connsiteY9" fmla="*/ 64721 h 810783"/>
                <a:gd name="connsiteX0" fmla="*/ 469232 w 472041"/>
                <a:gd name="connsiteY0" fmla="*/ 64721 h 810783"/>
                <a:gd name="connsiteX1" fmla="*/ 357418 w 472041"/>
                <a:gd name="connsiteY1" fmla="*/ 10055 h 810783"/>
                <a:gd name="connsiteX2" fmla="*/ 113909 w 472041"/>
                <a:gd name="connsiteY2" fmla="*/ 263503 h 810783"/>
                <a:gd name="connsiteX3" fmla="*/ 7063 w 472041"/>
                <a:gd name="connsiteY3" fmla="*/ 489618 h 810783"/>
                <a:gd name="connsiteX4" fmla="*/ 106454 w 472041"/>
                <a:gd name="connsiteY4" fmla="*/ 770399 h 810783"/>
                <a:gd name="connsiteX5" fmla="*/ 203361 w 472041"/>
                <a:gd name="connsiteY5" fmla="*/ 770399 h 810783"/>
                <a:gd name="connsiteX6" fmla="*/ 275420 w 472041"/>
                <a:gd name="connsiteY6" fmla="*/ 589010 h 810783"/>
                <a:gd name="connsiteX7" fmla="*/ 248087 w 472041"/>
                <a:gd name="connsiteY7" fmla="*/ 362895 h 810783"/>
                <a:gd name="connsiteX8" fmla="*/ 422022 w 472041"/>
                <a:gd name="connsiteY8" fmla="*/ 196414 h 810783"/>
                <a:gd name="connsiteX9" fmla="*/ 469232 w 472041"/>
                <a:gd name="connsiteY9" fmla="*/ 64721 h 810783"/>
                <a:gd name="connsiteX0" fmla="*/ 469826 w 472635"/>
                <a:gd name="connsiteY0" fmla="*/ 64721 h 808374"/>
                <a:gd name="connsiteX1" fmla="*/ 358012 w 472635"/>
                <a:gd name="connsiteY1" fmla="*/ 10055 h 808374"/>
                <a:gd name="connsiteX2" fmla="*/ 114503 w 472635"/>
                <a:gd name="connsiteY2" fmla="*/ 263503 h 808374"/>
                <a:gd name="connsiteX3" fmla="*/ 7657 w 472635"/>
                <a:gd name="connsiteY3" fmla="*/ 531859 h 808374"/>
                <a:gd name="connsiteX4" fmla="*/ 107048 w 472635"/>
                <a:gd name="connsiteY4" fmla="*/ 770399 h 808374"/>
                <a:gd name="connsiteX5" fmla="*/ 203955 w 472635"/>
                <a:gd name="connsiteY5" fmla="*/ 770399 h 808374"/>
                <a:gd name="connsiteX6" fmla="*/ 276014 w 472635"/>
                <a:gd name="connsiteY6" fmla="*/ 589010 h 808374"/>
                <a:gd name="connsiteX7" fmla="*/ 248681 w 472635"/>
                <a:gd name="connsiteY7" fmla="*/ 362895 h 808374"/>
                <a:gd name="connsiteX8" fmla="*/ 422616 w 472635"/>
                <a:gd name="connsiteY8" fmla="*/ 196414 h 808374"/>
                <a:gd name="connsiteX9" fmla="*/ 469826 w 472635"/>
                <a:gd name="connsiteY9" fmla="*/ 64721 h 808374"/>
                <a:gd name="connsiteX0" fmla="*/ 462320 w 465129"/>
                <a:gd name="connsiteY0" fmla="*/ 64721 h 808374"/>
                <a:gd name="connsiteX1" fmla="*/ 350506 w 465129"/>
                <a:gd name="connsiteY1" fmla="*/ 10055 h 808374"/>
                <a:gd name="connsiteX2" fmla="*/ 106997 w 465129"/>
                <a:gd name="connsiteY2" fmla="*/ 263503 h 808374"/>
                <a:gd name="connsiteX3" fmla="*/ 151 w 465129"/>
                <a:gd name="connsiteY3" fmla="*/ 531859 h 808374"/>
                <a:gd name="connsiteX4" fmla="*/ 99542 w 465129"/>
                <a:gd name="connsiteY4" fmla="*/ 770399 h 808374"/>
                <a:gd name="connsiteX5" fmla="*/ 196449 w 465129"/>
                <a:gd name="connsiteY5" fmla="*/ 770399 h 808374"/>
                <a:gd name="connsiteX6" fmla="*/ 268508 w 465129"/>
                <a:gd name="connsiteY6" fmla="*/ 589010 h 808374"/>
                <a:gd name="connsiteX7" fmla="*/ 241175 w 465129"/>
                <a:gd name="connsiteY7" fmla="*/ 362895 h 808374"/>
                <a:gd name="connsiteX8" fmla="*/ 415110 w 465129"/>
                <a:gd name="connsiteY8" fmla="*/ 196414 h 808374"/>
                <a:gd name="connsiteX9" fmla="*/ 462320 w 465129"/>
                <a:gd name="connsiteY9" fmla="*/ 64721 h 808374"/>
                <a:gd name="connsiteX0" fmla="*/ 462230 w 465039"/>
                <a:gd name="connsiteY0" fmla="*/ 64394 h 808047"/>
                <a:gd name="connsiteX1" fmla="*/ 350416 w 465039"/>
                <a:gd name="connsiteY1" fmla="*/ 9728 h 808047"/>
                <a:gd name="connsiteX2" fmla="*/ 89513 w 465039"/>
                <a:gd name="connsiteY2" fmla="*/ 258206 h 808047"/>
                <a:gd name="connsiteX3" fmla="*/ 61 w 465039"/>
                <a:gd name="connsiteY3" fmla="*/ 531532 h 808047"/>
                <a:gd name="connsiteX4" fmla="*/ 99452 w 465039"/>
                <a:gd name="connsiteY4" fmla="*/ 770072 h 808047"/>
                <a:gd name="connsiteX5" fmla="*/ 196359 w 465039"/>
                <a:gd name="connsiteY5" fmla="*/ 770072 h 808047"/>
                <a:gd name="connsiteX6" fmla="*/ 268418 w 465039"/>
                <a:gd name="connsiteY6" fmla="*/ 588683 h 808047"/>
                <a:gd name="connsiteX7" fmla="*/ 241085 w 465039"/>
                <a:gd name="connsiteY7" fmla="*/ 362568 h 808047"/>
                <a:gd name="connsiteX8" fmla="*/ 415020 w 465039"/>
                <a:gd name="connsiteY8" fmla="*/ 196087 h 808047"/>
                <a:gd name="connsiteX9" fmla="*/ 462230 w 465039"/>
                <a:gd name="connsiteY9" fmla="*/ 64394 h 808047"/>
                <a:gd name="connsiteX0" fmla="*/ 462230 w 465039"/>
                <a:gd name="connsiteY0" fmla="*/ 64394 h 796437"/>
                <a:gd name="connsiteX1" fmla="*/ 350416 w 465039"/>
                <a:gd name="connsiteY1" fmla="*/ 9728 h 796437"/>
                <a:gd name="connsiteX2" fmla="*/ 89513 w 465039"/>
                <a:gd name="connsiteY2" fmla="*/ 258206 h 796437"/>
                <a:gd name="connsiteX3" fmla="*/ 61 w 465039"/>
                <a:gd name="connsiteY3" fmla="*/ 531532 h 796437"/>
                <a:gd name="connsiteX4" fmla="*/ 99452 w 465039"/>
                <a:gd name="connsiteY4" fmla="*/ 770072 h 796437"/>
                <a:gd name="connsiteX5" fmla="*/ 196359 w 465039"/>
                <a:gd name="connsiteY5" fmla="*/ 770072 h 796437"/>
                <a:gd name="connsiteX6" fmla="*/ 243570 w 465039"/>
                <a:gd name="connsiteY6" fmla="*/ 588683 h 796437"/>
                <a:gd name="connsiteX7" fmla="*/ 241085 w 465039"/>
                <a:gd name="connsiteY7" fmla="*/ 362568 h 796437"/>
                <a:gd name="connsiteX8" fmla="*/ 415020 w 465039"/>
                <a:gd name="connsiteY8" fmla="*/ 196087 h 796437"/>
                <a:gd name="connsiteX9" fmla="*/ 462230 w 465039"/>
                <a:gd name="connsiteY9" fmla="*/ 64394 h 796437"/>
                <a:gd name="connsiteX0" fmla="*/ 462230 w 465039"/>
                <a:gd name="connsiteY0" fmla="*/ 64394 h 796437"/>
                <a:gd name="connsiteX1" fmla="*/ 350416 w 465039"/>
                <a:gd name="connsiteY1" fmla="*/ 9728 h 796437"/>
                <a:gd name="connsiteX2" fmla="*/ 89513 w 465039"/>
                <a:gd name="connsiteY2" fmla="*/ 258206 h 796437"/>
                <a:gd name="connsiteX3" fmla="*/ 61 w 465039"/>
                <a:gd name="connsiteY3" fmla="*/ 531532 h 796437"/>
                <a:gd name="connsiteX4" fmla="*/ 99452 w 465039"/>
                <a:gd name="connsiteY4" fmla="*/ 770072 h 796437"/>
                <a:gd name="connsiteX5" fmla="*/ 208783 w 465039"/>
                <a:gd name="connsiteY5" fmla="*/ 770072 h 796437"/>
                <a:gd name="connsiteX6" fmla="*/ 243570 w 465039"/>
                <a:gd name="connsiteY6" fmla="*/ 588683 h 796437"/>
                <a:gd name="connsiteX7" fmla="*/ 241085 w 465039"/>
                <a:gd name="connsiteY7" fmla="*/ 362568 h 796437"/>
                <a:gd name="connsiteX8" fmla="*/ 415020 w 465039"/>
                <a:gd name="connsiteY8" fmla="*/ 196087 h 796437"/>
                <a:gd name="connsiteX9" fmla="*/ 462230 w 465039"/>
                <a:gd name="connsiteY9" fmla="*/ 64394 h 796437"/>
                <a:gd name="connsiteX0" fmla="*/ 462230 w 462927"/>
                <a:gd name="connsiteY0" fmla="*/ 64394 h 796437"/>
                <a:gd name="connsiteX1" fmla="*/ 350416 w 462927"/>
                <a:gd name="connsiteY1" fmla="*/ 9728 h 796437"/>
                <a:gd name="connsiteX2" fmla="*/ 89513 w 462927"/>
                <a:gd name="connsiteY2" fmla="*/ 258206 h 796437"/>
                <a:gd name="connsiteX3" fmla="*/ 61 w 462927"/>
                <a:gd name="connsiteY3" fmla="*/ 531532 h 796437"/>
                <a:gd name="connsiteX4" fmla="*/ 99452 w 462927"/>
                <a:gd name="connsiteY4" fmla="*/ 770072 h 796437"/>
                <a:gd name="connsiteX5" fmla="*/ 208783 w 462927"/>
                <a:gd name="connsiteY5" fmla="*/ 770072 h 796437"/>
                <a:gd name="connsiteX6" fmla="*/ 243570 w 462927"/>
                <a:gd name="connsiteY6" fmla="*/ 588683 h 796437"/>
                <a:gd name="connsiteX7" fmla="*/ 241085 w 462927"/>
                <a:gd name="connsiteY7" fmla="*/ 362568 h 796437"/>
                <a:gd name="connsiteX8" fmla="*/ 390172 w 462927"/>
                <a:gd name="connsiteY8" fmla="*/ 196087 h 796437"/>
                <a:gd name="connsiteX9" fmla="*/ 462230 w 462927"/>
                <a:gd name="connsiteY9" fmla="*/ 64394 h 796437"/>
                <a:gd name="connsiteX0" fmla="*/ 462230 w 462237"/>
                <a:gd name="connsiteY0" fmla="*/ 64264 h 796307"/>
                <a:gd name="connsiteX1" fmla="*/ 350416 w 462237"/>
                <a:gd name="connsiteY1" fmla="*/ 9598 h 796307"/>
                <a:gd name="connsiteX2" fmla="*/ 89513 w 462237"/>
                <a:gd name="connsiteY2" fmla="*/ 258076 h 796307"/>
                <a:gd name="connsiteX3" fmla="*/ 61 w 462237"/>
                <a:gd name="connsiteY3" fmla="*/ 531402 h 796307"/>
                <a:gd name="connsiteX4" fmla="*/ 99452 w 462237"/>
                <a:gd name="connsiteY4" fmla="*/ 769942 h 796307"/>
                <a:gd name="connsiteX5" fmla="*/ 208783 w 462237"/>
                <a:gd name="connsiteY5" fmla="*/ 769942 h 796307"/>
                <a:gd name="connsiteX6" fmla="*/ 243570 w 462237"/>
                <a:gd name="connsiteY6" fmla="*/ 588553 h 796307"/>
                <a:gd name="connsiteX7" fmla="*/ 241085 w 462237"/>
                <a:gd name="connsiteY7" fmla="*/ 362438 h 796307"/>
                <a:gd name="connsiteX8" fmla="*/ 355385 w 462237"/>
                <a:gd name="connsiteY8" fmla="*/ 188502 h 796307"/>
                <a:gd name="connsiteX9" fmla="*/ 462230 w 462237"/>
                <a:gd name="connsiteY9" fmla="*/ 64264 h 796307"/>
                <a:gd name="connsiteX0" fmla="*/ 472169 w 472175"/>
                <a:gd name="connsiteY0" fmla="*/ 64264 h 796307"/>
                <a:gd name="connsiteX1" fmla="*/ 350416 w 472175"/>
                <a:gd name="connsiteY1" fmla="*/ 9598 h 796307"/>
                <a:gd name="connsiteX2" fmla="*/ 89513 w 472175"/>
                <a:gd name="connsiteY2" fmla="*/ 258076 h 796307"/>
                <a:gd name="connsiteX3" fmla="*/ 61 w 472175"/>
                <a:gd name="connsiteY3" fmla="*/ 531402 h 796307"/>
                <a:gd name="connsiteX4" fmla="*/ 99452 w 472175"/>
                <a:gd name="connsiteY4" fmla="*/ 769942 h 796307"/>
                <a:gd name="connsiteX5" fmla="*/ 208783 w 472175"/>
                <a:gd name="connsiteY5" fmla="*/ 769942 h 796307"/>
                <a:gd name="connsiteX6" fmla="*/ 243570 w 472175"/>
                <a:gd name="connsiteY6" fmla="*/ 588553 h 796307"/>
                <a:gd name="connsiteX7" fmla="*/ 241085 w 472175"/>
                <a:gd name="connsiteY7" fmla="*/ 362438 h 796307"/>
                <a:gd name="connsiteX8" fmla="*/ 355385 w 472175"/>
                <a:gd name="connsiteY8" fmla="*/ 188502 h 796307"/>
                <a:gd name="connsiteX9" fmla="*/ 472169 w 472175"/>
                <a:gd name="connsiteY9" fmla="*/ 64264 h 79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2175" h="796307">
                  <a:moveTo>
                    <a:pt x="472169" y="64264"/>
                  </a:moveTo>
                  <a:cubicBezTo>
                    <a:pt x="471341" y="34447"/>
                    <a:pt x="414192" y="-22704"/>
                    <a:pt x="350416" y="9598"/>
                  </a:cubicBezTo>
                  <a:cubicBezTo>
                    <a:pt x="286640" y="41900"/>
                    <a:pt x="147906" y="171109"/>
                    <a:pt x="89513" y="258076"/>
                  </a:cubicBezTo>
                  <a:cubicBezTo>
                    <a:pt x="31121" y="345043"/>
                    <a:pt x="-1596" y="446091"/>
                    <a:pt x="61" y="531402"/>
                  </a:cubicBezTo>
                  <a:cubicBezTo>
                    <a:pt x="1718" y="616713"/>
                    <a:pt x="64665" y="730185"/>
                    <a:pt x="99452" y="769942"/>
                  </a:cubicBezTo>
                  <a:cubicBezTo>
                    <a:pt x="134239" y="809699"/>
                    <a:pt x="184763" y="800173"/>
                    <a:pt x="208783" y="769942"/>
                  </a:cubicBezTo>
                  <a:cubicBezTo>
                    <a:pt x="232803" y="739711"/>
                    <a:pt x="227833" y="649016"/>
                    <a:pt x="243570" y="588553"/>
                  </a:cubicBezTo>
                  <a:cubicBezTo>
                    <a:pt x="251024" y="520636"/>
                    <a:pt x="222449" y="429113"/>
                    <a:pt x="241085" y="362438"/>
                  </a:cubicBezTo>
                  <a:cubicBezTo>
                    <a:pt x="259721" y="295763"/>
                    <a:pt x="316871" y="238198"/>
                    <a:pt x="355385" y="188502"/>
                  </a:cubicBezTo>
                  <a:cubicBezTo>
                    <a:pt x="393899" y="138806"/>
                    <a:pt x="472997" y="94081"/>
                    <a:pt x="472169" y="64264"/>
                  </a:cubicBezTo>
                  <a:close/>
                </a:path>
              </a:pathLst>
            </a:custGeom>
            <a:solidFill>
              <a:srgbClr val="FFFF0B"/>
            </a:solidFill>
            <a:ln>
              <a:solidFill>
                <a:srgbClr val="FFFF0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5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BA85C-D656-2632-4DF2-AB5C18015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BCD6ECF-82D7-D7E7-6D03-247108ABBDF5}"/>
              </a:ext>
            </a:extLst>
          </p:cNvPr>
          <p:cNvGrpSpPr/>
          <p:nvPr/>
        </p:nvGrpSpPr>
        <p:grpSpPr>
          <a:xfrm>
            <a:off x="372600" y="467017"/>
            <a:ext cx="8856000" cy="8856000"/>
            <a:chOff x="372600" y="467017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CECEF142-30DD-FBD4-6226-468A6E1575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67017"/>
              <a:ext cx="8856000" cy="8856000"/>
            </a:xfrm>
            <a:prstGeom prst="ellipse">
              <a:avLst/>
            </a:prstGeom>
            <a:solidFill>
              <a:srgbClr val="FF0000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F007CB7-63D8-D310-C13A-29EBA358115D}"/>
                </a:ext>
              </a:extLst>
            </p:cNvPr>
            <p:cNvCxnSpPr/>
            <p:nvPr/>
          </p:nvCxnSpPr>
          <p:spPr>
            <a:xfrm>
              <a:off x="2547257" y="2612568"/>
              <a:ext cx="0" cy="5004000"/>
            </a:xfrm>
            <a:prstGeom prst="line">
              <a:avLst/>
            </a:prstGeom>
            <a:ln w="403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BB5A1D3-78BB-499B-603B-F2646FDE4C8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878978" y="309150"/>
              <a:ext cx="0" cy="5004000"/>
            </a:xfrm>
            <a:prstGeom prst="line">
              <a:avLst/>
            </a:prstGeom>
            <a:ln w="403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D2FFBE33-3060-43A4-EE8E-123A2FD92DE0}"/>
                </a:ext>
              </a:extLst>
            </p:cNvPr>
            <p:cNvGrpSpPr>
              <a:grpSpLocks/>
            </p:cNvGrpSpPr>
            <p:nvPr/>
          </p:nvGrpSpPr>
          <p:grpSpPr>
            <a:xfrm rot="18900000">
              <a:off x="3412643" y="4353146"/>
              <a:ext cx="1995666" cy="3073905"/>
              <a:chOff x="8613926" y="6940513"/>
              <a:chExt cx="4190501" cy="5486400"/>
            </a:xfrm>
          </p:grpSpPr>
          <p:sp>
            <p:nvSpPr>
              <p:cNvPr id="35" name="円弧 34">
                <a:extLst>
                  <a:ext uri="{FF2B5EF4-FFF2-40B4-BE49-F238E27FC236}">
                    <a16:creationId xmlns:a16="http://schemas.microsoft.com/office/drawing/2014/main" id="{59C0ED29-D498-FA7B-C425-202A61571B64}"/>
                  </a:ext>
                </a:extLst>
              </p:cNvPr>
              <p:cNvSpPr/>
              <p:nvPr/>
            </p:nvSpPr>
            <p:spPr>
              <a:xfrm>
                <a:off x="8613926" y="6945735"/>
                <a:ext cx="2934803" cy="5481178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chemeClr val="tx1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243588CD-A788-80DA-EB57-E335A5575729}"/>
                  </a:ext>
                </a:extLst>
              </p:cNvPr>
              <p:cNvSpPr/>
              <p:nvPr/>
            </p:nvSpPr>
            <p:spPr>
              <a:xfrm>
                <a:off x="10052604" y="6940513"/>
                <a:ext cx="1249725" cy="548117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7515659E-4E69-79C5-B5A5-983F4E7E21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905799" y="6960508"/>
                <a:ext cx="2898628" cy="5413616"/>
              </a:xfrm>
              <a:prstGeom prst="ellipse">
                <a:avLst/>
              </a:prstGeom>
              <a:solidFill>
                <a:srgbClr val="FF0000"/>
              </a:solidFill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C721EB78-7999-80F5-319E-BF0132A48521}"/>
                </a:ext>
              </a:extLst>
            </p:cNvPr>
            <p:cNvSpPr/>
            <p:nvPr/>
          </p:nvSpPr>
          <p:spPr>
            <a:xfrm>
              <a:off x="3129172" y="5303615"/>
              <a:ext cx="800639" cy="943331"/>
            </a:xfrm>
            <a:custGeom>
              <a:avLst/>
              <a:gdLst>
                <a:gd name="connsiteX0" fmla="*/ 0 w 850851"/>
                <a:gd name="connsiteY0" fmla="*/ 250666 h 953235"/>
                <a:gd name="connsiteX1" fmla="*/ 180056 w 850851"/>
                <a:gd name="connsiteY1" fmla="*/ 593124 h 953235"/>
                <a:gd name="connsiteX2" fmla="*/ 458965 w 850851"/>
                <a:gd name="connsiteY2" fmla="*/ 953235 h 953235"/>
                <a:gd name="connsiteX3" fmla="*/ 850851 w 850851"/>
                <a:gd name="connsiteY3" fmla="*/ 812015 h 953235"/>
                <a:gd name="connsiteX4" fmla="*/ 529575 w 850851"/>
                <a:gd name="connsiteY4" fmla="*/ 391886 h 953235"/>
                <a:gd name="connsiteX5" fmla="*/ 289501 w 850851"/>
                <a:gd name="connsiteY5" fmla="*/ 0 h 953235"/>
                <a:gd name="connsiteX6" fmla="*/ 0 w 850851"/>
                <a:gd name="connsiteY6" fmla="*/ 250666 h 953235"/>
                <a:gd name="connsiteX0" fmla="*/ 0 w 850851"/>
                <a:gd name="connsiteY0" fmla="*/ 250666 h 961941"/>
                <a:gd name="connsiteX1" fmla="*/ 180056 w 850851"/>
                <a:gd name="connsiteY1" fmla="*/ 593124 h 961941"/>
                <a:gd name="connsiteX2" fmla="*/ 458965 w 850851"/>
                <a:gd name="connsiteY2" fmla="*/ 953235 h 961941"/>
                <a:gd name="connsiteX3" fmla="*/ 850851 w 850851"/>
                <a:gd name="connsiteY3" fmla="*/ 812015 h 961941"/>
                <a:gd name="connsiteX4" fmla="*/ 529575 w 850851"/>
                <a:gd name="connsiteY4" fmla="*/ 391886 h 961941"/>
                <a:gd name="connsiteX5" fmla="*/ 289501 w 850851"/>
                <a:gd name="connsiteY5" fmla="*/ 0 h 961941"/>
                <a:gd name="connsiteX6" fmla="*/ 0 w 850851"/>
                <a:gd name="connsiteY6" fmla="*/ 250666 h 961941"/>
                <a:gd name="connsiteX0" fmla="*/ 0 w 869381"/>
                <a:gd name="connsiteY0" fmla="*/ 250666 h 966305"/>
                <a:gd name="connsiteX1" fmla="*/ 180056 w 869381"/>
                <a:gd name="connsiteY1" fmla="*/ 593124 h 966305"/>
                <a:gd name="connsiteX2" fmla="*/ 458965 w 869381"/>
                <a:gd name="connsiteY2" fmla="*/ 953235 h 966305"/>
                <a:gd name="connsiteX3" fmla="*/ 850851 w 869381"/>
                <a:gd name="connsiteY3" fmla="*/ 812015 h 966305"/>
                <a:gd name="connsiteX4" fmla="*/ 529575 w 869381"/>
                <a:gd name="connsiteY4" fmla="*/ 391886 h 966305"/>
                <a:gd name="connsiteX5" fmla="*/ 289501 w 869381"/>
                <a:gd name="connsiteY5" fmla="*/ 0 h 966305"/>
                <a:gd name="connsiteX6" fmla="*/ 0 w 869381"/>
                <a:gd name="connsiteY6" fmla="*/ 250666 h 966305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52693"/>
                <a:gd name="connsiteY0" fmla="*/ 252815 h 962941"/>
                <a:gd name="connsiteX1" fmla="*/ 181892 w 852693"/>
                <a:gd name="connsiteY1" fmla="*/ 595273 h 962941"/>
                <a:gd name="connsiteX2" fmla="*/ 460801 w 852693"/>
                <a:gd name="connsiteY2" fmla="*/ 955384 h 962941"/>
                <a:gd name="connsiteX3" fmla="*/ 852687 w 852693"/>
                <a:gd name="connsiteY3" fmla="*/ 814164 h 962941"/>
                <a:gd name="connsiteX4" fmla="*/ 531411 w 852693"/>
                <a:gd name="connsiteY4" fmla="*/ 394035 h 962941"/>
                <a:gd name="connsiteX5" fmla="*/ 291337 w 852693"/>
                <a:gd name="connsiteY5" fmla="*/ 2149 h 962941"/>
                <a:gd name="connsiteX6" fmla="*/ 1836 w 852693"/>
                <a:gd name="connsiteY6" fmla="*/ 252815 h 962941"/>
                <a:gd name="connsiteX0" fmla="*/ 1961 w 852837"/>
                <a:gd name="connsiteY0" fmla="*/ 252815 h 978741"/>
                <a:gd name="connsiteX1" fmla="*/ 182017 w 852837"/>
                <a:gd name="connsiteY1" fmla="*/ 595273 h 978741"/>
                <a:gd name="connsiteX2" fmla="*/ 515170 w 852837"/>
                <a:gd name="connsiteY2" fmla="*/ 970883 h 978741"/>
                <a:gd name="connsiteX3" fmla="*/ 852812 w 852837"/>
                <a:gd name="connsiteY3" fmla="*/ 814164 h 978741"/>
                <a:gd name="connsiteX4" fmla="*/ 531536 w 852837"/>
                <a:gd name="connsiteY4" fmla="*/ 394035 h 978741"/>
                <a:gd name="connsiteX5" fmla="*/ 291462 w 852837"/>
                <a:gd name="connsiteY5" fmla="*/ 2149 h 978741"/>
                <a:gd name="connsiteX6" fmla="*/ 1961 w 852837"/>
                <a:gd name="connsiteY6" fmla="*/ 252815 h 978741"/>
                <a:gd name="connsiteX0" fmla="*/ 1961 w 852837"/>
                <a:gd name="connsiteY0" fmla="*/ 252815 h 971436"/>
                <a:gd name="connsiteX1" fmla="*/ 182017 w 852837"/>
                <a:gd name="connsiteY1" fmla="*/ 595273 h 971436"/>
                <a:gd name="connsiteX2" fmla="*/ 515170 w 852837"/>
                <a:gd name="connsiteY2" fmla="*/ 970883 h 971436"/>
                <a:gd name="connsiteX3" fmla="*/ 852812 w 852837"/>
                <a:gd name="connsiteY3" fmla="*/ 814164 h 971436"/>
                <a:gd name="connsiteX4" fmla="*/ 531536 w 852837"/>
                <a:gd name="connsiteY4" fmla="*/ 394035 h 971436"/>
                <a:gd name="connsiteX5" fmla="*/ 291462 w 852837"/>
                <a:gd name="connsiteY5" fmla="*/ 2149 h 971436"/>
                <a:gd name="connsiteX6" fmla="*/ 1961 w 852837"/>
                <a:gd name="connsiteY6" fmla="*/ 252815 h 971436"/>
                <a:gd name="connsiteX0" fmla="*/ 1961 w 853824"/>
                <a:gd name="connsiteY0" fmla="*/ 252815 h 971334"/>
                <a:gd name="connsiteX1" fmla="*/ 182017 w 853824"/>
                <a:gd name="connsiteY1" fmla="*/ 595273 h 971334"/>
                <a:gd name="connsiteX2" fmla="*/ 515170 w 853824"/>
                <a:gd name="connsiteY2" fmla="*/ 970883 h 971334"/>
                <a:gd name="connsiteX3" fmla="*/ 852812 w 853824"/>
                <a:gd name="connsiteY3" fmla="*/ 814164 h 971334"/>
                <a:gd name="connsiteX4" fmla="*/ 531536 w 853824"/>
                <a:gd name="connsiteY4" fmla="*/ 394035 h 971334"/>
                <a:gd name="connsiteX5" fmla="*/ 291462 w 853824"/>
                <a:gd name="connsiteY5" fmla="*/ 2149 h 971334"/>
                <a:gd name="connsiteX6" fmla="*/ 1961 w 853824"/>
                <a:gd name="connsiteY6" fmla="*/ 252815 h 971334"/>
                <a:gd name="connsiteX0" fmla="*/ 160 w 852023"/>
                <a:gd name="connsiteY0" fmla="*/ 252527 h 971046"/>
                <a:gd name="connsiteX1" fmla="*/ 180216 w 852023"/>
                <a:gd name="connsiteY1" fmla="*/ 594985 h 971046"/>
                <a:gd name="connsiteX2" fmla="*/ 513369 w 852023"/>
                <a:gd name="connsiteY2" fmla="*/ 970595 h 971046"/>
                <a:gd name="connsiteX3" fmla="*/ 851011 w 852023"/>
                <a:gd name="connsiteY3" fmla="*/ 813876 h 971046"/>
                <a:gd name="connsiteX4" fmla="*/ 529735 w 852023"/>
                <a:gd name="connsiteY4" fmla="*/ 393747 h 971046"/>
                <a:gd name="connsiteX5" fmla="*/ 289661 w 852023"/>
                <a:gd name="connsiteY5" fmla="*/ 1861 h 971046"/>
                <a:gd name="connsiteX6" fmla="*/ 160 w 852023"/>
                <a:gd name="connsiteY6" fmla="*/ 252527 h 971046"/>
                <a:gd name="connsiteX0" fmla="*/ 160 w 852023"/>
                <a:gd name="connsiteY0" fmla="*/ 251771 h 970290"/>
                <a:gd name="connsiteX1" fmla="*/ 180216 w 852023"/>
                <a:gd name="connsiteY1" fmla="*/ 594229 h 970290"/>
                <a:gd name="connsiteX2" fmla="*/ 513369 w 852023"/>
                <a:gd name="connsiteY2" fmla="*/ 969839 h 970290"/>
                <a:gd name="connsiteX3" fmla="*/ 851011 w 852023"/>
                <a:gd name="connsiteY3" fmla="*/ 813120 h 970290"/>
                <a:gd name="connsiteX4" fmla="*/ 529735 w 852023"/>
                <a:gd name="connsiteY4" fmla="*/ 392991 h 970290"/>
                <a:gd name="connsiteX5" fmla="*/ 289661 w 852023"/>
                <a:gd name="connsiteY5" fmla="*/ 1105 h 970290"/>
                <a:gd name="connsiteX6" fmla="*/ 160 w 852023"/>
                <a:gd name="connsiteY6" fmla="*/ 251771 h 970290"/>
                <a:gd name="connsiteX0" fmla="*/ 2209 w 854016"/>
                <a:gd name="connsiteY0" fmla="*/ 223089 h 941608"/>
                <a:gd name="connsiteX1" fmla="*/ 182265 w 854016"/>
                <a:gd name="connsiteY1" fmla="*/ 565547 h 941608"/>
                <a:gd name="connsiteX2" fmla="*/ 515418 w 854016"/>
                <a:gd name="connsiteY2" fmla="*/ 941157 h 941608"/>
                <a:gd name="connsiteX3" fmla="*/ 853060 w 854016"/>
                <a:gd name="connsiteY3" fmla="*/ 784438 h 941608"/>
                <a:gd name="connsiteX4" fmla="*/ 531784 w 854016"/>
                <a:gd name="connsiteY4" fmla="*/ 364309 h 941608"/>
                <a:gd name="connsiteX5" fmla="*/ 299459 w 854016"/>
                <a:gd name="connsiteY5" fmla="*/ 1482 h 941608"/>
                <a:gd name="connsiteX6" fmla="*/ 2209 w 854016"/>
                <a:gd name="connsiteY6" fmla="*/ 223089 h 941608"/>
                <a:gd name="connsiteX0" fmla="*/ 2485 w 836856"/>
                <a:gd name="connsiteY0" fmla="*/ 220365 h 942758"/>
                <a:gd name="connsiteX1" fmla="*/ 165105 w 836856"/>
                <a:gd name="connsiteY1" fmla="*/ 566697 h 942758"/>
                <a:gd name="connsiteX2" fmla="*/ 498258 w 836856"/>
                <a:gd name="connsiteY2" fmla="*/ 942307 h 942758"/>
                <a:gd name="connsiteX3" fmla="*/ 835900 w 836856"/>
                <a:gd name="connsiteY3" fmla="*/ 785588 h 942758"/>
                <a:gd name="connsiteX4" fmla="*/ 514624 w 836856"/>
                <a:gd name="connsiteY4" fmla="*/ 365459 h 942758"/>
                <a:gd name="connsiteX5" fmla="*/ 282299 w 836856"/>
                <a:gd name="connsiteY5" fmla="*/ 2632 h 942758"/>
                <a:gd name="connsiteX6" fmla="*/ 2485 w 836856"/>
                <a:gd name="connsiteY6" fmla="*/ 220365 h 942758"/>
                <a:gd name="connsiteX0" fmla="*/ 2485 w 836856"/>
                <a:gd name="connsiteY0" fmla="*/ 219352 h 941745"/>
                <a:gd name="connsiteX1" fmla="*/ 165105 w 836856"/>
                <a:gd name="connsiteY1" fmla="*/ 565684 h 941745"/>
                <a:gd name="connsiteX2" fmla="*/ 498258 w 836856"/>
                <a:gd name="connsiteY2" fmla="*/ 941294 h 941745"/>
                <a:gd name="connsiteX3" fmla="*/ 835900 w 836856"/>
                <a:gd name="connsiteY3" fmla="*/ 784575 h 941745"/>
                <a:gd name="connsiteX4" fmla="*/ 514624 w 836856"/>
                <a:gd name="connsiteY4" fmla="*/ 364446 h 941745"/>
                <a:gd name="connsiteX5" fmla="*/ 282299 w 836856"/>
                <a:gd name="connsiteY5" fmla="*/ 1619 h 941745"/>
                <a:gd name="connsiteX6" fmla="*/ 2485 w 836856"/>
                <a:gd name="connsiteY6" fmla="*/ 219352 h 941745"/>
                <a:gd name="connsiteX0" fmla="*/ 504 w 834875"/>
                <a:gd name="connsiteY0" fmla="*/ 219374 h 947636"/>
                <a:gd name="connsiteX1" fmla="*/ 219305 w 834875"/>
                <a:gd name="connsiteY1" fmla="*/ 579267 h 947636"/>
                <a:gd name="connsiteX2" fmla="*/ 496277 w 834875"/>
                <a:gd name="connsiteY2" fmla="*/ 941316 h 947636"/>
                <a:gd name="connsiteX3" fmla="*/ 833919 w 834875"/>
                <a:gd name="connsiteY3" fmla="*/ 784597 h 947636"/>
                <a:gd name="connsiteX4" fmla="*/ 512643 w 834875"/>
                <a:gd name="connsiteY4" fmla="*/ 364468 h 947636"/>
                <a:gd name="connsiteX5" fmla="*/ 280318 w 834875"/>
                <a:gd name="connsiteY5" fmla="*/ 1641 h 947636"/>
                <a:gd name="connsiteX6" fmla="*/ 504 w 834875"/>
                <a:gd name="connsiteY6" fmla="*/ 219374 h 947636"/>
                <a:gd name="connsiteX0" fmla="*/ 504 w 834875"/>
                <a:gd name="connsiteY0" fmla="*/ 219374 h 943268"/>
                <a:gd name="connsiteX1" fmla="*/ 219305 w 834875"/>
                <a:gd name="connsiteY1" fmla="*/ 579267 h 943268"/>
                <a:gd name="connsiteX2" fmla="*/ 496277 w 834875"/>
                <a:gd name="connsiteY2" fmla="*/ 941316 h 943268"/>
                <a:gd name="connsiteX3" fmla="*/ 833919 w 834875"/>
                <a:gd name="connsiteY3" fmla="*/ 784597 h 943268"/>
                <a:gd name="connsiteX4" fmla="*/ 512643 w 834875"/>
                <a:gd name="connsiteY4" fmla="*/ 364468 h 943268"/>
                <a:gd name="connsiteX5" fmla="*/ 280318 w 834875"/>
                <a:gd name="connsiteY5" fmla="*/ 1641 h 943268"/>
                <a:gd name="connsiteX6" fmla="*/ 504 w 834875"/>
                <a:gd name="connsiteY6" fmla="*/ 219374 h 943268"/>
                <a:gd name="connsiteX0" fmla="*/ 504 w 834875"/>
                <a:gd name="connsiteY0" fmla="*/ 219374 h 943143"/>
                <a:gd name="connsiteX1" fmla="*/ 219305 w 834875"/>
                <a:gd name="connsiteY1" fmla="*/ 579267 h 943143"/>
                <a:gd name="connsiteX2" fmla="*/ 496277 w 834875"/>
                <a:gd name="connsiteY2" fmla="*/ 941316 h 943143"/>
                <a:gd name="connsiteX3" fmla="*/ 833919 w 834875"/>
                <a:gd name="connsiteY3" fmla="*/ 784597 h 943143"/>
                <a:gd name="connsiteX4" fmla="*/ 512643 w 834875"/>
                <a:gd name="connsiteY4" fmla="*/ 364468 h 943143"/>
                <a:gd name="connsiteX5" fmla="*/ 280318 w 834875"/>
                <a:gd name="connsiteY5" fmla="*/ 1641 h 943143"/>
                <a:gd name="connsiteX6" fmla="*/ 504 w 834875"/>
                <a:gd name="connsiteY6" fmla="*/ 219374 h 943143"/>
                <a:gd name="connsiteX0" fmla="*/ 550 w 819422"/>
                <a:gd name="connsiteY0" fmla="*/ 216716 h 944360"/>
                <a:gd name="connsiteX1" fmla="*/ 203852 w 819422"/>
                <a:gd name="connsiteY1" fmla="*/ 580484 h 944360"/>
                <a:gd name="connsiteX2" fmla="*/ 480824 w 819422"/>
                <a:gd name="connsiteY2" fmla="*/ 942533 h 944360"/>
                <a:gd name="connsiteX3" fmla="*/ 818466 w 819422"/>
                <a:gd name="connsiteY3" fmla="*/ 785814 h 944360"/>
                <a:gd name="connsiteX4" fmla="*/ 497190 w 819422"/>
                <a:gd name="connsiteY4" fmla="*/ 365685 h 944360"/>
                <a:gd name="connsiteX5" fmla="*/ 264865 w 819422"/>
                <a:gd name="connsiteY5" fmla="*/ 2858 h 944360"/>
                <a:gd name="connsiteX6" fmla="*/ 550 w 819422"/>
                <a:gd name="connsiteY6" fmla="*/ 216716 h 944360"/>
                <a:gd name="connsiteX0" fmla="*/ 550 w 819422"/>
                <a:gd name="connsiteY0" fmla="*/ 213874 h 941518"/>
                <a:gd name="connsiteX1" fmla="*/ 203852 w 819422"/>
                <a:gd name="connsiteY1" fmla="*/ 577642 h 941518"/>
                <a:gd name="connsiteX2" fmla="*/ 480824 w 819422"/>
                <a:gd name="connsiteY2" fmla="*/ 939691 h 941518"/>
                <a:gd name="connsiteX3" fmla="*/ 818466 w 819422"/>
                <a:gd name="connsiteY3" fmla="*/ 782972 h 941518"/>
                <a:gd name="connsiteX4" fmla="*/ 497190 w 819422"/>
                <a:gd name="connsiteY4" fmla="*/ 362843 h 941518"/>
                <a:gd name="connsiteX5" fmla="*/ 264865 w 819422"/>
                <a:gd name="connsiteY5" fmla="*/ 16 h 941518"/>
                <a:gd name="connsiteX6" fmla="*/ 550 w 819422"/>
                <a:gd name="connsiteY6" fmla="*/ 213874 h 941518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109 w 818161"/>
                <a:gd name="connsiteY0" fmla="*/ 213870 h 941157"/>
                <a:gd name="connsiteX1" fmla="*/ 203411 w 818161"/>
                <a:gd name="connsiteY1" fmla="*/ 577638 h 941157"/>
                <a:gd name="connsiteX2" fmla="*/ 480383 w 818161"/>
                <a:gd name="connsiteY2" fmla="*/ 939687 h 941157"/>
                <a:gd name="connsiteX3" fmla="*/ 818025 w 818161"/>
                <a:gd name="connsiteY3" fmla="*/ 782968 h 941157"/>
                <a:gd name="connsiteX4" fmla="*/ 496749 w 818161"/>
                <a:gd name="connsiteY4" fmla="*/ 362839 h 941157"/>
                <a:gd name="connsiteX5" fmla="*/ 264424 w 818161"/>
                <a:gd name="connsiteY5" fmla="*/ 12 h 941157"/>
                <a:gd name="connsiteX6" fmla="*/ 109 w 818161"/>
                <a:gd name="connsiteY6" fmla="*/ 213870 h 941157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678 w 801303"/>
                <a:gd name="connsiteY0" fmla="*/ 213874 h 943334"/>
                <a:gd name="connsiteX1" fmla="*/ 198168 w 801303"/>
                <a:gd name="connsiteY1" fmla="*/ 604764 h 943334"/>
                <a:gd name="connsiteX2" fmla="*/ 480952 w 801303"/>
                <a:gd name="connsiteY2" fmla="*/ 939691 h 943334"/>
                <a:gd name="connsiteX3" fmla="*/ 801159 w 801303"/>
                <a:gd name="connsiteY3" fmla="*/ 777160 h 943334"/>
                <a:gd name="connsiteX4" fmla="*/ 497318 w 801303"/>
                <a:gd name="connsiteY4" fmla="*/ 362843 h 943334"/>
                <a:gd name="connsiteX5" fmla="*/ 264993 w 801303"/>
                <a:gd name="connsiteY5" fmla="*/ 16 h 943334"/>
                <a:gd name="connsiteX6" fmla="*/ 678 w 801303"/>
                <a:gd name="connsiteY6" fmla="*/ 213874 h 943334"/>
                <a:gd name="connsiteX0" fmla="*/ 14 w 800639"/>
                <a:gd name="connsiteY0" fmla="*/ 213871 h 943331"/>
                <a:gd name="connsiteX1" fmla="*/ 197504 w 800639"/>
                <a:gd name="connsiteY1" fmla="*/ 604761 h 943331"/>
                <a:gd name="connsiteX2" fmla="*/ 480288 w 800639"/>
                <a:gd name="connsiteY2" fmla="*/ 939688 h 943331"/>
                <a:gd name="connsiteX3" fmla="*/ 800495 w 800639"/>
                <a:gd name="connsiteY3" fmla="*/ 777157 h 943331"/>
                <a:gd name="connsiteX4" fmla="*/ 496654 w 800639"/>
                <a:gd name="connsiteY4" fmla="*/ 362840 h 943331"/>
                <a:gd name="connsiteX5" fmla="*/ 264329 w 800639"/>
                <a:gd name="connsiteY5" fmla="*/ 13 h 943331"/>
                <a:gd name="connsiteX6" fmla="*/ 14 w 800639"/>
                <a:gd name="connsiteY6" fmla="*/ 213871 h 943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0639" h="943331">
                  <a:moveTo>
                    <a:pt x="14" y="213871"/>
                  </a:moveTo>
                  <a:cubicBezTo>
                    <a:pt x="-1437" y="281728"/>
                    <a:pt x="117458" y="483792"/>
                    <a:pt x="197504" y="604761"/>
                  </a:cubicBezTo>
                  <a:cubicBezTo>
                    <a:pt x="277550" y="725730"/>
                    <a:pt x="379790" y="910955"/>
                    <a:pt x="480288" y="939688"/>
                  </a:cubicBezTo>
                  <a:cubicBezTo>
                    <a:pt x="580787" y="968421"/>
                    <a:pt x="793891" y="819054"/>
                    <a:pt x="800495" y="777157"/>
                  </a:cubicBezTo>
                  <a:cubicBezTo>
                    <a:pt x="807099" y="735260"/>
                    <a:pt x="586015" y="492364"/>
                    <a:pt x="496654" y="362840"/>
                  </a:cubicBezTo>
                  <a:cubicBezTo>
                    <a:pt x="407293" y="233316"/>
                    <a:pt x="310293" y="1593"/>
                    <a:pt x="264329" y="13"/>
                  </a:cubicBezTo>
                  <a:cubicBezTo>
                    <a:pt x="218365" y="-1567"/>
                    <a:pt x="1465" y="146014"/>
                    <a:pt x="14" y="21387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75B8382B-5158-5FD7-B475-80878982BC15}"/>
                </a:ext>
              </a:extLst>
            </p:cNvPr>
            <p:cNvSpPr>
              <a:spLocks/>
            </p:cNvSpPr>
            <p:nvPr/>
          </p:nvSpPr>
          <p:spPr>
            <a:xfrm>
              <a:off x="3435886" y="5392689"/>
              <a:ext cx="498916" cy="461086"/>
            </a:xfrm>
            <a:custGeom>
              <a:avLst/>
              <a:gdLst>
                <a:gd name="connsiteX0" fmla="*/ 0 w 850851"/>
                <a:gd name="connsiteY0" fmla="*/ 250666 h 953235"/>
                <a:gd name="connsiteX1" fmla="*/ 180056 w 850851"/>
                <a:gd name="connsiteY1" fmla="*/ 593124 h 953235"/>
                <a:gd name="connsiteX2" fmla="*/ 458965 w 850851"/>
                <a:gd name="connsiteY2" fmla="*/ 953235 h 953235"/>
                <a:gd name="connsiteX3" fmla="*/ 850851 w 850851"/>
                <a:gd name="connsiteY3" fmla="*/ 812015 h 953235"/>
                <a:gd name="connsiteX4" fmla="*/ 529575 w 850851"/>
                <a:gd name="connsiteY4" fmla="*/ 391886 h 953235"/>
                <a:gd name="connsiteX5" fmla="*/ 289501 w 850851"/>
                <a:gd name="connsiteY5" fmla="*/ 0 h 953235"/>
                <a:gd name="connsiteX6" fmla="*/ 0 w 850851"/>
                <a:gd name="connsiteY6" fmla="*/ 250666 h 953235"/>
                <a:gd name="connsiteX0" fmla="*/ 0 w 850851"/>
                <a:gd name="connsiteY0" fmla="*/ 250666 h 961941"/>
                <a:gd name="connsiteX1" fmla="*/ 180056 w 850851"/>
                <a:gd name="connsiteY1" fmla="*/ 593124 h 961941"/>
                <a:gd name="connsiteX2" fmla="*/ 458965 w 850851"/>
                <a:gd name="connsiteY2" fmla="*/ 953235 h 961941"/>
                <a:gd name="connsiteX3" fmla="*/ 850851 w 850851"/>
                <a:gd name="connsiteY3" fmla="*/ 812015 h 961941"/>
                <a:gd name="connsiteX4" fmla="*/ 529575 w 850851"/>
                <a:gd name="connsiteY4" fmla="*/ 391886 h 961941"/>
                <a:gd name="connsiteX5" fmla="*/ 289501 w 850851"/>
                <a:gd name="connsiteY5" fmla="*/ 0 h 961941"/>
                <a:gd name="connsiteX6" fmla="*/ 0 w 850851"/>
                <a:gd name="connsiteY6" fmla="*/ 250666 h 961941"/>
                <a:gd name="connsiteX0" fmla="*/ 0 w 869381"/>
                <a:gd name="connsiteY0" fmla="*/ 250666 h 966305"/>
                <a:gd name="connsiteX1" fmla="*/ 180056 w 869381"/>
                <a:gd name="connsiteY1" fmla="*/ 593124 h 966305"/>
                <a:gd name="connsiteX2" fmla="*/ 458965 w 869381"/>
                <a:gd name="connsiteY2" fmla="*/ 953235 h 966305"/>
                <a:gd name="connsiteX3" fmla="*/ 850851 w 869381"/>
                <a:gd name="connsiteY3" fmla="*/ 812015 h 966305"/>
                <a:gd name="connsiteX4" fmla="*/ 529575 w 869381"/>
                <a:gd name="connsiteY4" fmla="*/ 391886 h 966305"/>
                <a:gd name="connsiteX5" fmla="*/ 289501 w 869381"/>
                <a:gd name="connsiteY5" fmla="*/ 0 h 966305"/>
                <a:gd name="connsiteX6" fmla="*/ 0 w 869381"/>
                <a:gd name="connsiteY6" fmla="*/ 250666 h 966305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71217"/>
                <a:gd name="connsiteY0" fmla="*/ 252815 h 968454"/>
                <a:gd name="connsiteX1" fmla="*/ 181892 w 871217"/>
                <a:gd name="connsiteY1" fmla="*/ 595273 h 968454"/>
                <a:gd name="connsiteX2" fmla="*/ 460801 w 871217"/>
                <a:gd name="connsiteY2" fmla="*/ 955384 h 968454"/>
                <a:gd name="connsiteX3" fmla="*/ 852687 w 871217"/>
                <a:gd name="connsiteY3" fmla="*/ 814164 h 968454"/>
                <a:gd name="connsiteX4" fmla="*/ 531411 w 871217"/>
                <a:gd name="connsiteY4" fmla="*/ 394035 h 968454"/>
                <a:gd name="connsiteX5" fmla="*/ 291337 w 871217"/>
                <a:gd name="connsiteY5" fmla="*/ 2149 h 968454"/>
                <a:gd name="connsiteX6" fmla="*/ 1836 w 871217"/>
                <a:gd name="connsiteY6" fmla="*/ 252815 h 968454"/>
                <a:gd name="connsiteX0" fmla="*/ 1836 w 852693"/>
                <a:gd name="connsiteY0" fmla="*/ 252815 h 962941"/>
                <a:gd name="connsiteX1" fmla="*/ 181892 w 852693"/>
                <a:gd name="connsiteY1" fmla="*/ 595273 h 962941"/>
                <a:gd name="connsiteX2" fmla="*/ 460801 w 852693"/>
                <a:gd name="connsiteY2" fmla="*/ 955384 h 962941"/>
                <a:gd name="connsiteX3" fmla="*/ 852687 w 852693"/>
                <a:gd name="connsiteY3" fmla="*/ 814164 h 962941"/>
                <a:gd name="connsiteX4" fmla="*/ 531411 w 852693"/>
                <a:gd name="connsiteY4" fmla="*/ 394035 h 962941"/>
                <a:gd name="connsiteX5" fmla="*/ 291337 w 852693"/>
                <a:gd name="connsiteY5" fmla="*/ 2149 h 962941"/>
                <a:gd name="connsiteX6" fmla="*/ 1836 w 852693"/>
                <a:gd name="connsiteY6" fmla="*/ 252815 h 962941"/>
                <a:gd name="connsiteX0" fmla="*/ 1961 w 852837"/>
                <a:gd name="connsiteY0" fmla="*/ 252815 h 978741"/>
                <a:gd name="connsiteX1" fmla="*/ 182017 w 852837"/>
                <a:gd name="connsiteY1" fmla="*/ 595273 h 978741"/>
                <a:gd name="connsiteX2" fmla="*/ 515170 w 852837"/>
                <a:gd name="connsiteY2" fmla="*/ 970883 h 978741"/>
                <a:gd name="connsiteX3" fmla="*/ 852812 w 852837"/>
                <a:gd name="connsiteY3" fmla="*/ 814164 h 978741"/>
                <a:gd name="connsiteX4" fmla="*/ 531536 w 852837"/>
                <a:gd name="connsiteY4" fmla="*/ 394035 h 978741"/>
                <a:gd name="connsiteX5" fmla="*/ 291462 w 852837"/>
                <a:gd name="connsiteY5" fmla="*/ 2149 h 978741"/>
                <a:gd name="connsiteX6" fmla="*/ 1961 w 852837"/>
                <a:gd name="connsiteY6" fmla="*/ 252815 h 978741"/>
                <a:gd name="connsiteX0" fmla="*/ 1961 w 852837"/>
                <a:gd name="connsiteY0" fmla="*/ 252815 h 971436"/>
                <a:gd name="connsiteX1" fmla="*/ 182017 w 852837"/>
                <a:gd name="connsiteY1" fmla="*/ 595273 h 971436"/>
                <a:gd name="connsiteX2" fmla="*/ 515170 w 852837"/>
                <a:gd name="connsiteY2" fmla="*/ 970883 h 971436"/>
                <a:gd name="connsiteX3" fmla="*/ 852812 w 852837"/>
                <a:gd name="connsiteY3" fmla="*/ 814164 h 971436"/>
                <a:gd name="connsiteX4" fmla="*/ 531536 w 852837"/>
                <a:gd name="connsiteY4" fmla="*/ 394035 h 971436"/>
                <a:gd name="connsiteX5" fmla="*/ 291462 w 852837"/>
                <a:gd name="connsiteY5" fmla="*/ 2149 h 971436"/>
                <a:gd name="connsiteX6" fmla="*/ 1961 w 852837"/>
                <a:gd name="connsiteY6" fmla="*/ 252815 h 971436"/>
                <a:gd name="connsiteX0" fmla="*/ 1961 w 853824"/>
                <a:gd name="connsiteY0" fmla="*/ 252815 h 971334"/>
                <a:gd name="connsiteX1" fmla="*/ 182017 w 853824"/>
                <a:gd name="connsiteY1" fmla="*/ 595273 h 971334"/>
                <a:gd name="connsiteX2" fmla="*/ 515170 w 853824"/>
                <a:gd name="connsiteY2" fmla="*/ 970883 h 971334"/>
                <a:gd name="connsiteX3" fmla="*/ 852812 w 853824"/>
                <a:gd name="connsiteY3" fmla="*/ 814164 h 971334"/>
                <a:gd name="connsiteX4" fmla="*/ 531536 w 853824"/>
                <a:gd name="connsiteY4" fmla="*/ 394035 h 971334"/>
                <a:gd name="connsiteX5" fmla="*/ 291462 w 853824"/>
                <a:gd name="connsiteY5" fmla="*/ 2149 h 971334"/>
                <a:gd name="connsiteX6" fmla="*/ 1961 w 853824"/>
                <a:gd name="connsiteY6" fmla="*/ 252815 h 971334"/>
                <a:gd name="connsiteX0" fmla="*/ 160 w 852023"/>
                <a:gd name="connsiteY0" fmla="*/ 252527 h 971046"/>
                <a:gd name="connsiteX1" fmla="*/ 180216 w 852023"/>
                <a:gd name="connsiteY1" fmla="*/ 594985 h 971046"/>
                <a:gd name="connsiteX2" fmla="*/ 513369 w 852023"/>
                <a:gd name="connsiteY2" fmla="*/ 970595 h 971046"/>
                <a:gd name="connsiteX3" fmla="*/ 851011 w 852023"/>
                <a:gd name="connsiteY3" fmla="*/ 813876 h 971046"/>
                <a:gd name="connsiteX4" fmla="*/ 529735 w 852023"/>
                <a:gd name="connsiteY4" fmla="*/ 393747 h 971046"/>
                <a:gd name="connsiteX5" fmla="*/ 289661 w 852023"/>
                <a:gd name="connsiteY5" fmla="*/ 1861 h 971046"/>
                <a:gd name="connsiteX6" fmla="*/ 160 w 852023"/>
                <a:gd name="connsiteY6" fmla="*/ 252527 h 971046"/>
                <a:gd name="connsiteX0" fmla="*/ 160 w 852023"/>
                <a:gd name="connsiteY0" fmla="*/ 251771 h 970290"/>
                <a:gd name="connsiteX1" fmla="*/ 180216 w 852023"/>
                <a:gd name="connsiteY1" fmla="*/ 594229 h 970290"/>
                <a:gd name="connsiteX2" fmla="*/ 513369 w 852023"/>
                <a:gd name="connsiteY2" fmla="*/ 969839 h 970290"/>
                <a:gd name="connsiteX3" fmla="*/ 851011 w 852023"/>
                <a:gd name="connsiteY3" fmla="*/ 813120 h 970290"/>
                <a:gd name="connsiteX4" fmla="*/ 529735 w 852023"/>
                <a:gd name="connsiteY4" fmla="*/ 392991 h 970290"/>
                <a:gd name="connsiteX5" fmla="*/ 289661 w 852023"/>
                <a:gd name="connsiteY5" fmla="*/ 1105 h 970290"/>
                <a:gd name="connsiteX6" fmla="*/ 160 w 852023"/>
                <a:gd name="connsiteY6" fmla="*/ 251771 h 970290"/>
                <a:gd name="connsiteX0" fmla="*/ 2209 w 854016"/>
                <a:gd name="connsiteY0" fmla="*/ 223089 h 941608"/>
                <a:gd name="connsiteX1" fmla="*/ 182265 w 854016"/>
                <a:gd name="connsiteY1" fmla="*/ 565547 h 941608"/>
                <a:gd name="connsiteX2" fmla="*/ 515418 w 854016"/>
                <a:gd name="connsiteY2" fmla="*/ 941157 h 941608"/>
                <a:gd name="connsiteX3" fmla="*/ 853060 w 854016"/>
                <a:gd name="connsiteY3" fmla="*/ 784438 h 941608"/>
                <a:gd name="connsiteX4" fmla="*/ 531784 w 854016"/>
                <a:gd name="connsiteY4" fmla="*/ 364309 h 941608"/>
                <a:gd name="connsiteX5" fmla="*/ 299459 w 854016"/>
                <a:gd name="connsiteY5" fmla="*/ 1482 h 941608"/>
                <a:gd name="connsiteX6" fmla="*/ 2209 w 854016"/>
                <a:gd name="connsiteY6" fmla="*/ 223089 h 941608"/>
                <a:gd name="connsiteX0" fmla="*/ 2485 w 836856"/>
                <a:gd name="connsiteY0" fmla="*/ 220365 h 942758"/>
                <a:gd name="connsiteX1" fmla="*/ 165105 w 836856"/>
                <a:gd name="connsiteY1" fmla="*/ 566697 h 942758"/>
                <a:gd name="connsiteX2" fmla="*/ 498258 w 836856"/>
                <a:gd name="connsiteY2" fmla="*/ 942307 h 942758"/>
                <a:gd name="connsiteX3" fmla="*/ 835900 w 836856"/>
                <a:gd name="connsiteY3" fmla="*/ 785588 h 942758"/>
                <a:gd name="connsiteX4" fmla="*/ 514624 w 836856"/>
                <a:gd name="connsiteY4" fmla="*/ 365459 h 942758"/>
                <a:gd name="connsiteX5" fmla="*/ 282299 w 836856"/>
                <a:gd name="connsiteY5" fmla="*/ 2632 h 942758"/>
                <a:gd name="connsiteX6" fmla="*/ 2485 w 836856"/>
                <a:gd name="connsiteY6" fmla="*/ 220365 h 942758"/>
                <a:gd name="connsiteX0" fmla="*/ 2485 w 836856"/>
                <a:gd name="connsiteY0" fmla="*/ 219352 h 941745"/>
                <a:gd name="connsiteX1" fmla="*/ 165105 w 836856"/>
                <a:gd name="connsiteY1" fmla="*/ 565684 h 941745"/>
                <a:gd name="connsiteX2" fmla="*/ 498258 w 836856"/>
                <a:gd name="connsiteY2" fmla="*/ 941294 h 941745"/>
                <a:gd name="connsiteX3" fmla="*/ 835900 w 836856"/>
                <a:gd name="connsiteY3" fmla="*/ 784575 h 941745"/>
                <a:gd name="connsiteX4" fmla="*/ 514624 w 836856"/>
                <a:gd name="connsiteY4" fmla="*/ 364446 h 941745"/>
                <a:gd name="connsiteX5" fmla="*/ 282299 w 836856"/>
                <a:gd name="connsiteY5" fmla="*/ 1619 h 941745"/>
                <a:gd name="connsiteX6" fmla="*/ 2485 w 836856"/>
                <a:gd name="connsiteY6" fmla="*/ 219352 h 941745"/>
                <a:gd name="connsiteX0" fmla="*/ 504 w 834875"/>
                <a:gd name="connsiteY0" fmla="*/ 219374 h 947636"/>
                <a:gd name="connsiteX1" fmla="*/ 219305 w 834875"/>
                <a:gd name="connsiteY1" fmla="*/ 579267 h 947636"/>
                <a:gd name="connsiteX2" fmla="*/ 496277 w 834875"/>
                <a:gd name="connsiteY2" fmla="*/ 941316 h 947636"/>
                <a:gd name="connsiteX3" fmla="*/ 833919 w 834875"/>
                <a:gd name="connsiteY3" fmla="*/ 784597 h 947636"/>
                <a:gd name="connsiteX4" fmla="*/ 512643 w 834875"/>
                <a:gd name="connsiteY4" fmla="*/ 364468 h 947636"/>
                <a:gd name="connsiteX5" fmla="*/ 280318 w 834875"/>
                <a:gd name="connsiteY5" fmla="*/ 1641 h 947636"/>
                <a:gd name="connsiteX6" fmla="*/ 504 w 834875"/>
                <a:gd name="connsiteY6" fmla="*/ 219374 h 947636"/>
                <a:gd name="connsiteX0" fmla="*/ 504 w 834875"/>
                <a:gd name="connsiteY0" fmla="*/ 219374 h 943268"/>
                <a:gd name="connsiteX1" fmla="*/ 219305 w 834875"/>
                <a:gd name="connsiteY1" fmla="*/ 579267 h 943268"/>
                <a:gd name="connsiteX2" fmla="*/ 496277 w 834875"/>
                <a:gd name="connsiteY2" fmla="*/ 941316 h 943268"/>
                <a:gd name="connsiteX3" fmla="*/ 833919 w 834875"/>
                <a:gd name="connsiteY3" fmla="*/ 784597 h 943268"/>
                <a:gd name="connsiteX4" fmla="*/ 512643 w 834875"/>
                <a:gd name="connsiteY4" fmla="*/ 364468 h 943268"/>
                <a:gd name="connsiteX5" fmla="*/ 280318 w 834875"/>
                <a:gd name="connsiteY5" fmla="*/ 1641 h 943268"/>
                <a:gd name="connsiteX6" fmla="*/ 504 w 834875"/>
                <a:gd name="connsiteY6" fmla="*/ 219374 h 943268"/>
                <a:gd name="connsiteX0" fmla="*/ 504 w 834875"/>
                <a:gd name="connsiteY0" fmla="*/ 219374 h 943143"/>
                <a:gd name="connsiteX1" fmla="*/ 219305 w 834875"/>
                <a:gd name="connsiteY1" fmla="*/ 579267 h 943143"/>
                <a:gd name="connsiteX2" fmla="*/ 496277 w 834875"/>
                <a:gd name="connsiteY2" fmla="*/ 941316 h 943143"/>
                <a:gd name="connsiteX3" fmla="*/ 833919 w 834875"/>
                <a:gd name="connsiteY3" fmla="*/ 784597 h 943143"/>
                <a:gd name="connsiteX4" fmla="*/ 512643 w 834875"/>
                <a:gd name="connsiteY4" fmla="*/ 364468 h 943143"/>
                <a:gd name="connsiteX5" fmla="*/ 280318 w 834875"/>
                <a:gd name="connsiteY5" fmla="*/ 1641 h 943143"/>
                <a:gd name="connsiteX6" fmla="*/ 504 w 834875"/>
                <a:gd name="connsiteY6" fmla="*/ 219374 h 943143"/>
                <a:gd name="connsiteX0" fmla="*/ 550 w 819422"/>
                <a:gd name="connsiteY0" fmla="*/ 216716 h 944360"/>
                <a:gd name="connsiteX1" fmla="*/ 203852 w 819422"/>
                <a:gd name="connsiteY1" fmla="*/ 580484 h 944360"/>
                <a:gd name="connsiteX2" fmla="*/ 480824 w 819422"/>
                <a:gd name="connsiteY2" fmla="*/ 942533 h 944360"/>
                <a:gd name="connsiteX3" fmla="*/ 818466 w 819422"/>
                <a:gd name="connsiteY3" fmla="*/ 785814 h 944360"/>
                <a:gd name="connsiteX4" fmla="*/ 497190 w 819422"/>
                <a:gd name="connsiteY4" fmla="*/ 365685 h 944360"/>
                <a:gd name="connsiteX5" fmla="*/ 264865 w 819422"/>
                <a:gd name="connsiteY5" fmla="*/ 2858 h 944360"/>
                <a:gd name="connsiteX6" fmla="*/ 550 w 819422"/>
                <a:gd name="connsiteY6" fmla="*/ 216716 h 944360"/>
                <a:gd name="connsiteX0" fmla="*/ 550 w 819422"/>
                <a:gd name="connsiteY0" fmla="*/ 213874 h 941518"/>
                <a:gd name="connsiteX1" fmla="*/ 203852 w 819422"/>
                <a:gd name="connsiteY1" fmla="*/ 577642 h 941518"/>
                <a:gd name="connsiteX2" fmla="*/ 480824 w 819422"/>
                <a:gd name="connsiteY2" fmla="*/ 939691 h 941518"/>
                <a:gd name="connsiteX3" fmla="*/ 818466 w 819422"/>
                <a:gd name="connsiteY3" fmla="*/ 782972 h 941518"/>
                <a:gd name="connsiteX4" fmla="*/ 497190 w 819422"/>
                <a:gd name="connsiteY4" fmla="*/ 362843 h 941518"/>
                <a:gd name="connsiteX5" fmla="*/ 264865 w 819422"/>
                <a:gd name="connsiteY5" fmla="*/ 16 h 941518"/>
                <a:gd name="connsiteX6" fmla="*/ 550 w 819422"/>
                <a:gd name="connsiteY6" fmla="*/ 213874 h 941518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550 w 818602"/>
                <a:gd name="connsiteY0" fmla="*/ 213874 h 941161"/>
                <a:gd name="connsiteX1" fmla="*/ 203852 w 818602"/>
                <a:gd name="connsiteY1" fmla="*/ 577642 h 941161"/>
                <a:gd name="connsiteX2" fmla="*/ 480824 w 818602"/>
                <a:gd name="connsiteY2" fmla="*/ 939691 h 941161"/>
                <a:gd name="connsiteX3" fmla="*/ 818466 w 818602"/>
                <a:gd name="connsiteY3" fmla="*/ 782972 h 941161"/>
                <a:gd name="connsiteX4" fmla="*/ 497190 w 818602"/>
                <a:gd name="connsiteY4" fmla="*/ 362843 h 941161"/>
                <a:gd name="connsiteX5" fmla="*/ 264865 w 818602"/>
                <a:gd name="connsiteY5" fmla="*/ 16 h 941161"/>
                <a:gd name="connsiteX6" fmla="*/ 550 w 818602"/>
                <a:gd name="connsiteY6" fmla="*/ 213874 h 941161"/>
                <a:gd name="connsiteX0" fmla="*/ 109 w 818161"/>
                <a:gd name="connsiteY0" fmla="*/ 213870 h 941157"/>
                <a:gd name="connsiteX1" fmla="*/ 203411 w 818161"/>
                <a:gd name="connsiteY1" fmla="*/ 577638 h 941157"/>
                <a:gd name="connsiteX2" fmla="*/ 480383 w 818161"/>
                <a:gd name="connsiteY2" fmla="*/ 939687 h 941157"/>
                <a:gd name="connsiteX3" fmla="*/ 818025 w 818161"/>
                <a:gd name="connsiteY3" fmla="*/ 782968 h 941157"/>
                <a:gd name="connsiteX4" fmla="*/ 496749 w 818161"/>
                <a:gd name="connsiteY4" fmla="*/ 362839 h 941157"/>
                <a:gd name="connsiteX5" fmla="*/ 264424 w 818161"/>
                <a:gd name="connsiteY5" fmla="*/ 12 h 941157"/>
                <a:gd name="connsiteX6" fmla="*/ 109 w 818161"/>
                <a:gd name="connsiteY6" fmla="*/ 213870 h 941157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109 w 800734"/>
                <a:gd name="connsiteY0" fmla="*/ 213870 h 944354"/>
                <a:gd name="connsiteX1" fmla="*/ 203411 w 800734"/>
                <a:gd name="connsiteY1" fmla="*/ 577638 h 944354"/>
                <a:gd name="connsiteX2" fmla="*/ 480383 w 800734"/>
                <a:gd name="connsiteY2" fmla="*/ 939687 h 944354"/>
                <a:gd name="connsiteX3" fmla="*/ 800590 w 800734"/>
                <a:gd name="connsiteY3" fmla="*/ 777156 h 944354"/>
                <a:gd name="connsiteX4" fmla="*/ 496749 w 800734"/>
                <a:gd name="connsiteY4" fmla="*/ 362839 h 944354"/>
                <a:gd name="connsiteX5" fmla="*/ 264424 w 800734"/>
                <a:gd name="connsiteY5" fmla="*/ 12 h 944354"/>
                <a:gd name="connsiteX6" fmla="*/ 109 w 800734"/>
                <a:gd name="connsiteY6" fmla="*/ 213870 h 944354"/>
                <a:gd name="connsiteX0" fmla="*/ 678 w 801303"/>
                <a:gd name="connsiteY0" fmla="*/ 213874 h 943334"/>
                <a:gd name="connsiteX1" fmla="*/ 198168 w 801303"/>
                <a:gd name="connsiteY1" fmla="*/ 604764 h 943334"/>
                <a:gd name="connsiteX2" fmla="*/ 480952 w 801303"/>
                <a:gd name="connsiteY2" fmla="*/ 939691 h 943334"/>
                <a:gd name="connsiteX3" fmla="*/ 801159 w 801303"/>
                <a:gd name="connsiteY3" fmla="*/ 777160 h 943334"/>
                <a:gd name="connsiteX4" fmla="*/ 497318 w 801303"/>
                <a:gd name="connsiteY4" fmla="*/ 362843 h 943334"/>
                <a:gd name="connsiteX5" fmla="*/ 264993 w 801303"/>
                <a:gd name="connsiteY5" fmla="*/ 16 h 943334"/>
                <a:gd name="connsiteX6" fmla="*/ 678 w 801303"/>
                <a:gd name="connsiteY6" fmla="*/ 213874 h 943334"/>
                <a:gd name="connsiteX0" fmla="*/ 14 w 800639"/>
                <a:gd name="connsiteY0" fmla="*/ 213871 h 943331"/>
                <a:gd name="connsiteX1" fmla="*/ 197504 w 800639"/>
                <a:gd name="connsiteY1" fmla="*/ 604761 h 943331"/>
                <a:gd name="connsiteX2" fmla="*/ 480288 w 800639"/>
                <a:gd name="connsiteY2" fmla="*/ 939688 h 943331"/>
                <a:gd name="connsiteX3" fmla="*/ 800495 w 800639"/>
                <a:gd name="connsiteY3" fmla="*/ 777157 h 943331"/>
                <a:gd name="connsiteX4" fmla="*/ 496654 w 800639"/>
                <a:gd name="connsiteY4" fmla="*/ 362840 h 943331"/>
                <a:gd name="connsiteX5" fmla="*/ 264329 w 800639"/>
                <a:gd name="connsiteY5" fmla="*/ 13 h 943331"/>
                <a:gd name="connsiteX6" fmla="*/ 14 w 800639"/>
                <a:gd name="connsiteY6" fmla="*/ 213871 h 943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0639" h="943331">
                  <a:moveTo>
                    <a:pt x="14" y="213871"/>
                  </a:moveTo>
                  <a:cubicBezTo>
                    <a:pt x="-1437" y="281728"/>
                    <a:pt x="117458" y="483792"/>
                    <a:pt x="197504" y="604761"/>
                  </a:cubicBezTo>
                  <a:cubicBezTo>
                    <a:pt x="277550" y="725730"/>
                    <a:pt x="379790" y="910955"/>
                    <a:pt x="480288" y="939688"/>
                  </a:cubicBezTo>
                  <a:cubicBezTo>
                    <a:pt x="580787" y="968421"/>
                    <a:pt x="793891" y="819054"/>
                    <a:pt x="800495" y="777157"/>
                  </a:cubicBezTo>
                  <a:cubicBezTo>
                    <a:pt x="807099" y="735260"/>
                    <a:pt x="586015" y="492364"/>
                    <a:pt x="496654" y="362840"/>
                  </a:cubicBezTo>
                  <a:cubicBezTo>
                    <a:pt x="407293" y="233316"/>
                    <a:pt x="310293" y="1593"/>
                    <a:pt x="264329" y="13"/>
                  </a:cubicBezTo>
                  <a:cubicBezTo>
                    <a:pt x="218365" y="-1567"/>
                    <a:pt x="1465" y="146014"/>
                    <a:pt x="14" y="213871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7A3AF371-BD52-48C6-DFA6-7150CEE7EDFC}"/>
                </a:ext>
              </a:extLst>
            </p:cNvPr>
            <p:cNvGrpSpPr/>
            <p:nvPr/>
          </p:nvGrpSpPr>
          <p:grpSpPr>
            <a:xfrm>
              <a:off x="3954345" y="3193732"/>
              <a:ext cx="3186966" cy="3103317"/>
              <a:chOff x="12210461" y="3419017"/>
              <a:chExt cx="3186966" cy="3103317"/>
            </a:xfrm>
          </p:grpSpPr>
          <p:sp>
            <p:nvSpPr>
              <p:cNvPr id="44" name="フリーフォーム: 図形 43">
                <a:extLst>
                  <a:ext uri="{FF2B5EF4-FFF2-40B4-BE49-F238E27FC236}">
                    <a16:creationId xmlns:a16="http://schemas.microsoft.com/office/drawing/2014/main" id="{B3766CE4-73F6-4BAD-97A2-D7108AC28281}"/>
                  </a:ext>
                </a:extLst>
              </p:cNvPr>
              <p:cNvSpPr/>
              <p:nvPr/>
            </p:nvSpPr>
            <p:spPr>
              <a:xfrm>
                <a:off x="12230193" y="4187688"/>
                <a:ext cx="2082156" cy="1278954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2156" h="1278954">
                    <a:moveTo>
                      <a:pt x="0" y="1278954"/>
                    </a:moveTo>
                    <a:cubicBezTo>
                      <a:pt x="423427" y="1279014"/>
                      <a:pt x="536049" y="1158601"/>
                      <a:pt x="783684" y="1027164"/>
                    </a:cubicBezTo>
                    <a:cubicBezTo>
                      <a:pt x="1031319" y="895727"/>
                      <a:pt x="1258312" y="655982"/>
                      <a:pt x="1485808" y="490330"/>
                    </a:cubicBezTo>
                    <a:cubicBezTo>
                      <a:pt x="1713304" y="324678"/>
                      <a:pt x="1897730" y="162339"/>
                      <a:pt x="2082156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フリーフォーム: 図形 44">
                <a:extLst>
                  <a:ext uri="{FF2B5EF4-FFF2-40B4-BE49-F238E27FC236}">
                    <a16:creationId xmlns:a16="http://schemas.microsoft.com/office/drawing/2014/main" id="{7426B87A-EE52-3BDC-9093-61E83654513A}"/>
                  </a:ext>
                </a:extLst>
              </p:cNvPr>
              <p:cNvSpPr/>
              <p:nvPr/>
            </p:nvSpPr>
            <p:spPr>
              <a:xfrm>
                <a:off x="12210461" y="5012575"/>
                <a:ext cx="1049692" cy="310774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1510747"/>
                  <a:gd name="connsiteY0" fmla="*/ 755374 h 755374"/>
                  <a:gd name="connsiteX1" fmla="*/ 742121 w 1510747"/>
                  <a:gd name="connsiteY1" fmla="*/ 503583 h 755374"/>
                  <a:gd name="connsiteX2" fmla="*/ 1510747 w 1510747"/>
                  <a:gd name="connsiteY2" fmla="*/ 0 h 755374"/>
                  <a:gd name="connsiteX0" fmla="*/ 0 w 742121"/>
                  <a:gd name="connsiteY0" fmla="*/ 251791 h 251791"/>
                  <a:gd name="connsiteX1" fmla="*/ 742121 w 742121"/>
                  <a:gd name="connsiteY1" fmla="*/ 0 h 251791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49692" h="485588">
                    <a:moveTo>
                      <a:pt x="0" y="485588"/>
                    </a:moveTo>
                    <a:cubicBezTo>
                      <a:pt x="448365" y="469023"/>
                      <a:pt x="797901" y="229806"/>
                      <a:pt x="1049692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8D11C443-B205-E66C-B073-E392B10D473F}"/>
                  </a:ext>
                </a:extLst>
              </p:cNvPr>
              <p:cNvSpPr/>
              <p:nvPr/>
            </p:nvSpPr>
            <p:spPr>
              <a:xfrm>
                <a:off x="13292165" y="4528485"/>
                <a:ext cx="1367262" cy="1993849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531893 h 1952285"/>
                  <a:gd name="connsiteX3" fmla="*/ 1367262 w 1367262"/>
                  <a:gd name="connsiteY3" fmla="*/ 0 h 1952285"/>
                  <a:gd name="connsiteX0" fmla="*/ 0 w 1367262"/>
                  <a:gd name="connsiteY0" fmla="*/ 1993849 h 1993849"/>
                  <a:gd name="connsiteX1" fmla="*/ 284921 w 1367262"/>
                  <a:gd name="connsiteY1" fmla="*/ 1193418 h 1993849"/>
                  <a:gd name="connsiteX2" fmla="*/ 770914 w 1367262"/>
                  <a:gd name="connsiteY2" fmla="*/ 531893 h 1993849"/>
                  <a:gd name="connsiteX3" fmla="*/ 1367262 w 1367262"/>
                  <a:gd name="connsiteY3" fmla="*/ 0 h 1993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7262" h="1993849">
                    <a:moveTo>
                      <a:pt x="0" y="1993849"/>
                    </a:moveTo>
                    <a:cubicBezTo>
                      <a:pt x="57667" y="1653087"/>
                      <a:pt x="156435" y="1437077"/>
                      <a:pt x="284921" y="1193418"/>
                    </a:cubicBezTo>
                    <a:cubicBezTo>
                      <a:pt x="413407" y="949759"/>
                      <a:pt x="543418" y="764047"/>
                      <a:pt x="770914" y="531893"/>
                    </a:cubicBezTo>
                    <a:cubicBezTo>
                      <a:pt x="998410" y="299739"/>
                      <a:pt x="1182836" y="162339"/>
                      <a:pt x="1367262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フリーフォーム: 図形 46">
                <a:extLst>
                  <a:ext uri="{FF2B5EF4-FFF2-40B4-BE49-F238E27FC236}">
                    <a16:creationId xmlns:a16="http://schemas.microsoft.com/office/drawing/2014/main" id="{897B3513-241B-9454-8400-15A9578DB692}"/>
                  </a:ext>
                </a:extLst>
              </p:cNvPr>
              <p:cNvSpPr/>
              <p:nvPr/>
            </p:nvSpPr>
            <p:spPr>
              <a:xfrm>
                <a:off x="13169194" y="5505796"/>
                <a:ext cx="559241" cy="984105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1510747"/>
                  <a:gd name="connsiteY0" fmla="*/ 755374 h 755374"/>
                  <a:gd name="connsiteX1" fmla="*/ 742121 w 1510747"/>
                  <a:gd name="connsiteY1" fmla="*/ 503583 h 755374"/>
                  <a:gd name="connsiteX2" fmla="*/ 1510747 w 1510747"/>
                  <a:gd name="connsiteY2" fmla="*/ 0 h 755374"/>
                  <a:gd name="connsiteX0" fmla="*/ 0 w 742121"/>
                  <a:gd name="connsiteY0" fmla="*/ 251791 h 251791"/>
                  <a:gd name="connsiteX1" fmla="*/ 742121 w 742121"/>
                  <a:gd name="connsiteY1" fmla="*/ 0 h 251791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1049692"/>
                  <a:gd name="connsiteY0" fmla="*/ 485588 h 485588"/>
                  <a:gd name="connsiteX1" fmla="*/ 1049692 w 1049692"/>
                  <a:gd name="connsiteY1" fmla="*/ 0 h 485588"/>
                  <a:gd name="connsiteX0" fmla="*/ 0 w 767060"/>
                  <a:gd name="connsiteY0" fmla="*/ 1044103 h 1044103"/>
                  <a:gd name="connsiteX1" fmla="*/ 767060 w 767060"/>
                  <a:gd name="connsiteY1" fmla="*/ 0 h 1044103"/>
                  <a:gd name="connsiteX0" fmla="*/ 3159 w 770219"/>
                  <a:gd name="connsiteY0" fmla="*/ 1044103 h 1044103"/>
                  <a:gd name="connsiteX1" fmla="*/ 770219 w 770219"/>
                  <a:gd name="connsiteY1" fmla="*/ 0 h 1044103"/>
                  <a:gd name="connsiteX0" fmla="*/ 4346 w 605151"/>
                  <a:gd name="connsiteY0" fmla="*/ 1524686 h 1524686"/>
                  <a:gd name="connsiteX1" fmla="*/ 605151 w 605151"/>
                  <a:gd name="connsiteY1" fmla="*/ 0 h 1524686"/>
                  <a:gd name="connsiteX0" fmla="*/ 4049 w 604854"/>
                  <a:gd name="connsiteY0" fmla="*/ 1524686 h 1524686"/>
                  <a:gd name="connsiteX1" fmla="*/ 604854 w 604854"/>
                  <a:gd name="connsiteY1" fmla="*/ 0 h 1524686"/>
                  <a:gd name="connsiteX0" fmla="*/ 4437 w 563678"/>
                  <a:gd name="connsiteY0" fmla="*/ 1537675 h 1537675"/>
                  <a:gd name="connsiteX1" fmla="*/ 563678 w 563678"/>
                  <a:gd name="connsiteY1" fmla="*/ 0 h 1537675"/>
                  <a:gd name="connsiteX0" fmla="*/ 0 w 559241"/>
                  <a:gd name="connsiteY0" fmla="*/ 1537675 h 1537675"/>
                  <a:gd name="connsiteX1" fmla="*/ 559241 w 559241"/>
                  <a:gd name="connsiteY1" fmla="*/ 0 h 1537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59241" h="1537675">
                    <a:moveTo>
                      <a:pt x="0" y="1537675"/>
                    </a:moveTo>
                    <a:cubicBezTo>
                      <a:pt x="24416" y="962596"/>
                      <a:pt x="340700" y="515558"/>
                      <a:pt x="559241" y="0"/>
                    </a:cubicBezTo>
                  </a:path>
                </a:pathLst>
              </a:custGeom>
              <a:noFill/>
              <a:ln w="2286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フリーフォーム: 図形 47">
                <a:extLst>
                  <a:ext uri="{FF2B5EF4-FFF2-40B4-BE49-F238E27FC236}">
                    <a16:creationId xmlns:a16="http://schemas.microsoft.com/office/drawing/2014/main" id="{409EF0D9-F269-C69B-F403-9F2B84EA6E45}"/>
                  </a:ext>
                </a:extLst>
              </p:cNvPr>
              <p:cNvSpPr/>
              <p:nvPr/>
            </p:nvSpPr>
            <p:spPr>
              <a:xfrm>
                <a:off x="12732085" y="4383239"/>
                <a:ext cx="1716396" cy="1761093"/>
              </a:xfrm>
              <a:custGeom>
                <a:avLst/>
                <a:gdLst>
                  <a:gd name="connsiteX0" fmla="*/ 0 w 2054087"/>
                  <a:gd name="connsiteY0" fmla="*/ 1166191 h 1166191"/>
                  <a:gd name="connsiteX1" fmla="*/ 689113 w 2054087"/>
                  <a:gd name="connsiteY1" fmla="*/ 993913 h 1166191"/>
                  <a:gd name="connsiteX2" fmla="*/ 1457739 w 2054087"/>
                  <a:gd name="connsiteY2" fmla="*/ 490330 h 1166191"/>
                  <a:gd name="connsiteX3" fmla="*/ 2054087 w 2054087"/>
                  <a:gd name="connsiteY3" fmla="*/ 0 h 1166191"/>
                  <a:gd name="connsiteX0" fmla="*/ 0 w 2080591"/>
                  <a:gd name="connsiteY0" fmla="*/ 1272209 h 1272209"/>
                  <a:gd name="connsiteX1" fmla="*/ 715617 w 2080591"/>
                  <a:gd name="connsiteY1" fmla="*/ 993913 h 1272209"/>
                  <a:gd name="connsiteX2" fmla="*/ 1484243 w 2080591"/>
                  <a:gd name="connsiteY2" fmla="*/ 490330 h 1272209"/>
                  <a:gd name="connsiteX3" fmla="*/ 2080591 w 2080591"/>
                  <a:gd name="connsiteY3" fmla="*/ 0 h 1272209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014330"/>
                  <a:gd name="connsiteY0" fmla="*/ 1245704 h 1245704"/>
                  <a:gd name="connsiteX1" fmla="*/ 649356 w 2014330"/>
                  <a:gd name="connsiteY1" fmla="*/ 993913 h 1245704"/>
                  <a:gd name="connsiteX2" fmla="*/ 1417982 w 2014330"/>
                  <a:gd name="connsiteY2" fmla="*/ 490330 h 1245704"/>
                  <a:gd name="connsiteX3" fmla="*/ 2014330 w 2014330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107095"/>
                  <a:gd name="connsiteY0" fmla="*/ 1245704 h 1245704"/>
                  <a:gd name="connsiteX1" fmla="*/ 742121 w 2107095"/>
                  <a:gd name="connsiteY1" fmla="*/ 993913 h 1245704"/>
                  <a:gd name="connsiteX2" fmla="*/ 1510747 w 2107095"/>
                  <a:gd name="connsiteY2" fmla="*/ 490330 h 1245704"/>
                  <a:gd name="connsiteX3" fmla="*/ 2107095 w 2107095"/>
                  <a:gd name="connsiteY3" fmla="*/ 0 h 1245704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301685"/>
                  <a:gd name="connsiteX1" fmla="*/ 717182 w 2082156"/>
                  <a:gd name="connsiteY1" fmla="*/ 993913 h 1301685"/>
                  <a:gd name="connsiteX2" fmla="*/ 1485808 w 2082156"/>
                  <a:gd name="connsiteY2" fmla="*/ 490330 h 1301685"/>
                  <a:gd name="connsiteX3" fmla="*/ 2082156 w 2082156"/>
                  <a:gd name="connsiteY3" fmla="*/ 0 h 1301685"/>
                  <a:gd name="connsiteX0" fmla="*/ 0 w 2082156"/>
                  <a:gd name="connsiteY0" fmla="*/ 1278954 h 1278954"/>
                  <a:gd name="connsiteX1" fmla="*/ 717182 w 2082156"/>
                  <a:gd name="connsiteY1" fmla="*/ 993913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2082156"/>
                  <a:gd name="connsiteY0" fmla="*/ 1278954 h 1278954"/>
                  <a:gd name="connsiteX1" fmla="*/ 783684 w 2082156"/>
                  <a:gd name="connsiteY1" fmla="*/ 1027164 h 1278954"/>
                  <a:gd name="connsiteX2" fmla="*/ 1485808 w 2082156"/>
                  <a:gd name="connsiteY2" fmla="*/ 490330 h 1278954"/>
                  <a:gd name="connsiteX3" fmla="*/ 2082156 w 2082156"/>
                  <a:gd name="connsiteY3" fmla="*/ 0 h 1278954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68790 w 1367262"/>
                  <a:gd name="connsiteY1" fmla="*/ 1027164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490330 h 1952285"/>
                  <a:gd name="connsiteX3" fmla="*/ 1367262 w 1367262"/>
                  <a:gd name="connsiteY3" fmla="*/ 0 h 1952285"/>
                  <a:gd name="connsiteX0" fmla="*/ 0 w 1367262"/>
                  <a:gd name="connsiteY0" fmla="*/ 1952285 h 1952285"/>
                  <a:gd name="connsiteX1" fmla="*/ 284921 w 1367262"/>
                  <a:gd name="connsiteY1" fmla="*/ 1193418 h 1952285"/>
                  <a:gd name="connsiteX2" fmla="*/ 770914 w 1367262"/>
                  <a:gd name="connsiteY2" fmla="*/ 531893 h 1952285"/>
                  <a:gd name="connsiteX3" fmla="*/ 1367262 w 1367262"/>
                  <a:gd name="connsiteY3" fmla="*/ 0 h 1952285"/>
                  <a:gd name="connsiteX0" fmla="*/ 0 w 1367262"/>
                  <a:gd name="connsiteY0" fmla="*/ 1993849 h 1993849"/>
                  <a:gd name="connsiteX1" fmla="*/ 284921 w 1367262"/>
                  <a:gd name="connsiteY1" fmla="*/ 1193418 h 1993849"/>
                  <a:gd name="connsiteX2" fmla="*/ 770914 w 1367262"/>
                  <a:gd name="connsiteY2" fmla="*/ 531893 h 1993849"/>
                  <a:gd name="connsiteX3" fmla="*/ 1367262 w 1367262"/>
                  <a:gd name="connsiteY3" fmla="*/ 0 h 1993849"/>
                  <a:gd name="connsiteX0" fmla="*/ 0 w 1766273"/>
                  <a:gd name="connsiteY0" fmla="*/ 1786031 h 1786031"/>
                  <a:gd name="connsiteX1" fmla="*/ 683932 w 1766273"/>
                  <a:gd name="connsiteY1" fmla="*/ 1193418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83932 w 1766273"/>
                  <a:gd name="connsiteY1" fmla="*/ 1193418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34055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66273"/>
                  <a:gd name="connsiteY0" fmla="*/ 1786031 h 1786031"/>
                  <a:gd name="connsiteX1" fmla="*/ 675619 w 1766273"/>
                  <a:gd name="connsiteY1" fmla="*/ 1110291 h 1786031"/>
                  <a:gd name="connsiteX2" fmla="*/ 1169925 w 1766273"/>
                  <a:gd name="connsiteY2" fmla="*/ 531893 h 1786031"/>
                  <a:gd name="connsiteX3" fmla="*/ 1766273 w 1766273"/>
                  <a:gd name="connsiteY3" fmla="*/ 0 h 1786031"/>
                  <a:gd name="connsiteX0" fmla="*/ 0 w 1741335"/>
                  <a:gd name="connsiteY0" fmla="*/ 1835907 h 1835907"/>
                  <a:gd name="connsiteX1" fmla="*/ 675619 w 1741335"/>
                  <a:gd name="connsiteY1" fmla="*/ 1160167 h 1835907"/>
                  <a:gd name="connsiteX2" fmla="*/ 1169925 w 1741335"/>
                  <a:gd name="connsiteY2" fmla="*/ 581769 h 1835907"/>
                  <a:gd name="connsiteX3" fmla="*/ 1741335 w 1741335"/>
                  <a:gd name="connsiteY3" fmla="*/ 0 h 1835907"/>
                  <a:gd name="connsiteX0" fmla="*/ 0 w 1782898"/>
                  <a:gd name="connsiteY0" fmla="*/ 1761093 h 1761093"/>
                  <a:gd name="connsiteX1" fmla="*/ 675619 w 1782898"/>
                  <a:gd name="connsiteY1" fmla="*/ 1085353 h 1761093"/>
                  <a:gd name="connsiteX2" fmla="*/ 1169925 w 1782898"/>
                  <a:gd name="connsiteY2" fmla="*/ 506955 h 1761093"/>
                  <a:gd name="connsiteX3" fmla="*/ 1782898 w 1782898"/>
                  <a:gd name="connsiteY3" fmla="*/ 0 h 1761093"/>
                  <a:gd name="connsiteX0" fmla="*/ 0 w 1716396"/>
                  <a:gd name="connsiteY0" fmla="*/ 1761093 h 1761093"/>
                  <a:gd name="connsiteX1" fmla="*/ 675619 w 1716396"/>
                  <a:gd name="connsiteY1" fmla="*/ 1085353 h 1761093"/>
                  <a:gd name="connsiteX2" fmla="*/ 1169925 w 1716396"/>
                  <a:gd name="connsiteY2" fmla="*/ 506955 h 1761093"/>
                  <a:gd name="connsiteX3" fmla="*/ 1716396 w 1716396"/>
                  <a:gd name="connsiteY3" fmla="*/ 0 h 1761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16396" h="1761093">
                    <a:moveTo>
                      <a:pt x="0" y="1761093"/>
                    </a:moveTo>
                    <a:cubicBezTo>
                      <a:pt x="282111" y="1478520"/>
                      <a:pt x="513883" y="1335940"/>
                      <a:pt x="675619" y="1085353"/>
                    </a:cubicBezTo>
                    <a:cubicBezTo>
                      <a:pt x="837355" y="834766"/>
                      <a:pt x="996462" y="687847"/>
                      <a:pt x="1169925" y="506955"/>
                    </a:cubicBezTo>
                    <a:cubicBezTo>
                      <a:pt x="1343388" y="326063"/>
                      <a:pt x="1531970" y="162339"/>
                      <a:pt x="1716396" y="0"/>
                    </a:cubicBezTo>
                  </a:path>
                </a:pathLst>
              </a:custGeom>
              <a:noFill/>
              <a:ln w="2540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CB882F5F-F748-023C-EC23-30046EDE37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921427" y="3419017"/>
                <a:ext cx="1476000" cy="1476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D7DE8878-767E-7C34-8D6E-4C60A831A5AC}"/>
                  </a:ext>
                </a:extLst>
              </p:cNvPr>
              <p:cNvSpPr/>
              <p:nvPr/>
            </p:nvSpPr>
            <p:spPr>
              <a:xfrm rot="18878758">
                <a:off x="13336312" y="4663993"/>
                <a:ext cx="832272" cy="67869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3361E81D-F0D6-DCF0-CFBC-5331C8C4CE0F}"/>
                </a:ext>
              </a:extLst>
            </p:cNvPr>
            <p:cNvSpPr/>
            <p:nvPr/>
          </p:nvSpPr>
          <p:spPr>
            <a:xfrm>
              <a:off x="5918692" y="3334919"/>
              <a:ext cx="472175" cy="796307"/>
            </a:xfrm>
            <a:custGeom>
              <a:avLst/>
              <a:gdLst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32210"/>
                <a:gd name="connsiteY0" fmla="*/ 0 h 745435"/>
                <a:gd name="connsiteX1" fmla="*/ 372718 w 532210"/>
                <a:gd name="connsiteY1" fmla="*/ 0 h 745435"/>
                <a:gd name="connsiteX2" fmla="*/ 106846 w 532210"/>
                <a:gd name="connsiteY2" fmla="*/ 238539 h 745435"/>
                <a:gd name="connsiteX3" fmla="*/ 0 w 532210"/>
                <a:gd name="connsiteY3" fmla="*/ 464654 h 745435"/>
                <a:gd name="connsiteX4" fmla="*/ 99391 w 532210"/>
                <a:gd name="connsiteY4" fmla="*/ 745435 h 745435"/>
                <a:gd name="connsiteX5" fmla="*/ 196298 w 532210"/>
                <a:gd name="connsiteY5" fmla="*/ 745435 h 745435"/>
                <a:gd name="connsiteX6" fmla="*/ 268357 w 532210"/>
                <a:gd name="connsiteY6" fmla="*/ 564046 h 745435"/>
                <a:gd name="connsiteX7" fmla="*/ 241024 w 532210"/>
                <a:gd name="connsiteY7" fmla="*/ 337931 h 745435"/>
                <a:gd name="connsiteX8" fmla="*/ 414959 w 532210"/>
                <a:gd name="connsiteY8" fmla="*/ 171450 h 745435"/>
                <a:gd name="connsiteX9" fmla="*/ 526774 w 532210"/>
                <a:gd name="connsiteY9" fmla="*/ 37272 h 745435"/>
                <a:gd name="connsiteX10" fmla="*/ 372718 w 532210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72718 w 526774"/>
                <a:gd name="connsiteY0" fmla="*/ 0 h 745435"/>
                <a:gd name="connsiteX1" fmla="*/ 372718 w 526774"/>
                <a:gd name="connsiteY1" fmla="*/ 0 h 745435"/>
                <a:gd name="connsiteX2" fmla="*/ 106846 w 526774"/>
                <a:gd name="connsiteY2" fmla="*/ 238539 h 745435"/>
                <a:gd name="connsiteX3" fmla="*/ 0 w 526774"/>
                <a:gd name="connsiteY3" fmla="*/ 464654 h 745435"/>
                <a:gd name="connsiteX4" fmla="*/ 99391 w 526774"/>
                <a:gd name="connsiteY4" fmla="*/ 745435 h 745435"/>
                <a:gd name="connsiteX5" fmla="*/ 196298 w 526774"/>
                <a:gd name="connsiteY5" fmla="*/ 745435 h 745435"/>
                <a:gd name="connsiteX6" fmla="*/ 268357 w 526774"/>
                <a:gd name="connsiteY6" fmla="*/ 564046 h 745435"/>
                <a:gd name="connsiteX7" fmla="*/ 241024 w 526774"/>
                <a:gd name="connsiteY7" fmla="*/ 337931 h 745435"/>
                <a:gd name="connsiteX8" fmla="*/ 414959 w 526774"/>
                <a:gd name="connsiteY8" fmla="*/ 171450 h 745435"/>
                <a:gd name="connsiteX9" fmla="*/ 526774 w 526774"/>
                <a:gd name="connsiteY9" fmla="*/ 37272 h 745435"/>
                <a:gd name="connsiteX10" fmla="*/ 372718 w 526774"/>
                <a:gd name="connsiteY10" fmla="*/ 0 h 745435"/>
                <a:gd name="connsiteX0" fmla="*/ 380621 w 534677"/>
                <a:gd name="connsiteY0" fmla="*/ 0 h 745435"/>
                <a:gd name="connsiteX1" fmla="*/ 380621 w 534677"/>
                <a:gd name="connsiteY1" fmla="*/ 0 h 745435"/>
                <a:gd name="connsiteX2" fmla="*/ 114749 w 534677"/>
                <a:gd name="connsiteY2" fmla="*/ 238539 h 745435"/>
                <a:gd name="connsiteX3" fmla="*/ 7903 w 534677"/>
                <a:gd name="connsiteY3" fmla="*/ 464654 h 745435"/>
                <a:gd name="connsiteX4" fmla="*/ 107294 w 534677"/>
                <a:gd name="connsiteY4" fmla="*/ 745435 h 745435"/>
                <a:gd name="connsiteX5" fmla="*/ 204201 w 534677"/>
                <a:gd name="connsiteY5" fmla="*/ 745435 h 745435"/>
                <a:gd name="connsiteX6" fmla="*/ 276260 w 534677"/>
                <a:gd name="connsiteY6" fmla="*/ 564046 h 745435"/>
                <a:gd name="connsiteX7" fmla="*/ 248927 w 534677"/>
                <a:gd name="connsiteY7" fmla="*/ 337931 h 745435"/>
                <a:gd name="connsiteX8" fmla="*/ 422862 w 534677"/>
                <a:gd name="connsiteY8" fmla="*/ 171450 h 745435"/>
                <a:gd name="connsiteX9" fmla="*/ 534677 w 534677"/>
                <a:gd name="connsiteY9" fmla="*/ 37272 h 745435"/>
                <a:gd name="connsiteX10" fmla="*/ 380621 w 534677"/>
                <a:gd name="connsiteY10" fmla="*/ 0 h 745435"/>
                <a:gd name="connsiteX0" fmla="*/ 380621 w 534677"/>
                <a:gd name="connsiteY0" fmla="*/ 0 h 794596"/>
                <a:gd name="connsiteX1" fmla="*/ 380621 w 534677"/>
                <a:gd name="connsiteY1" fmla="*/ 0 h 794596"/>
                <a:gd name="connsiteX2" fmla="*/ 114749 w 534677"/>
                <a:gd name="connsiteY2" fmla="*/ 238539 h 794596"/>
                <a:gd name="connsiteX3" fmla="*/ 7903 w 534677"/>
                <a:gd name="connsiteY3" fmla="*/ 464654 h 794596"/>
                <a:gd name="connsiteX4" fmla="*/ 107294 w 534677"/>
                <a:gd name="connsiteY4" fmla="*/ 745435 h 794596"/>
                <a:gd name="connsiteX5" fmla="*/ 204201 w 534677"/>
                <a:gd name="connsiteY5" fmla="*/ 745435 h 794596"/>
                <a:gd name="connsiteX6" fmla="*/ 276260 w 534677"/>
                <a:gd name="connsiteY6" fmla="*/ 564046 h 794596"/>
                <a:gd name="connsiteX7" fmla="*/ 248927 w 534677"/>
                <a:gd name="connsiteY7" fmla="*/ 337931 h 794596"/>
                <a:gd name="connsiteX8" fmla="*/ 422862 w 534677"/>
                <a:gd name="connsiteY8" fmla="*/ 171450 h 794596"/>
                <a:gd name="connsiteX9" fmla="*/ 534677 w 534677"/>
                <a:gd name="connsiteY9" fmla="*/ 37272 h 794596"/>
                <a:gd name="connsiteX10" fmla="*/ 380621 w 534677"/>
                <a:gd name="connsiteY10" fmla="*/ 0 h 794596"/>
                <a:gd name="connsiteX0" fmla="*/ 380621 w 534677"/>
                <a:gd name="connsiteY0" fmla="*/ 0 h 785819"/>
                <a:gd name="connsiteX1" fmla="*/ 380621 w 534677"/>
                <a:gd name="connsiteY1" fmla="*/ 0 h 785819"/>
                <a:gd name="connsiteX2" fmla="*/ 114749 w 534677"/>
                <a:gd name="connsiteY2" fmla="*/ 238539 h 785819"/>
                <a:gd name="connsiteX3" fmla="*/ 7903 w 534677"/>
                <a:gd name="connsiteY3" fmla="*/ 464654 h 785819"/>
                <a:gd name="connsiteX4" fmla="*/ 107294 w 534677"/>
                <a:gd name="connsiteY4" fmla="*/ 745435 h 785819"/>
                <a:gd name="connsiteX5" fmla="*/ 204201 w 534677"/>
                <a:gd name="connsiteY5" fmla="*/ 745435 h 785819"/>
                <a:gd name="connsiteX6" fmla="*/ 276260 w 534677"/>
                <a:gd name="connsiteY6" fmla="*/ 564046 h 785819"/>
                <a:gd name="connsiteX7" fmla="*/ 248927 w 534677"/>
                <a:gd name="connsiteY7" fmla="*/ 337931 h 785819"/>
                <a:gd name="connsiteX8" fmla="*/ 422862 w 534677"/>
                <a:gd name="connsiteY8" fmla="*/ 171450 h 785819"/>
                <a:gd name="connsiteX9" fmla="*/ 534677 w 534677"/>
                <a:gd name="connsiteY9" fmla="*/ 37272 h 785819"/>
                <a:gd name="connsiteX10" fmla="*/ 380621 w 534677"/>
                <a:gd name="connsiteY10" fmla="*/ 0 h 785819"/>
                <a:gd name="connsiteX0" fmla="*/ 380621 w 470072"/>
                <a:gd name="connsiteY0" fmla="*/ 0 h 785819"/>
                <a:gd name="connsiteX1" fmla="*/ 380621 w 470072"/>
                <a:gd name="connsiteY1" fmla="*/ 0 h 785819"/>
                <a:gd name="connsiteX2" fmla="*/ 114749 w 470072"/>
                <a:gd name="connsiteY2" fmla="*/ 238539 h 785819"/>
                <a:gd name="connsiteX3" fmla="*/ 7903 w 470072"/>
                <a:gd name="connsiteY3" fmla="*/ 464654 h 785819"/>
                <a:gd name="connsiteX4" fmla="*/ 107294 w 470072"/>
                <a:gd name="connsiteY4" fmla="*/ 745435 h 785819"/>
                <a:gd name="connsiteX5" fmla="*/ 204201 w 470072"/>
                <a:gd name="connsiteY5" fmla="*/ 745435 h 785819"/>
                <a:gd name="connsiteX6" fmla="*/ 276260 w 470072"/>
                <a:gd name="connsiteY6" fmla="*/ 564046 h 785819"/>
                <a:gd name="connsiteX7" fmla="*/ 248927 w 470072"/>
                <a:gd name="connsiteY7" fmla="*/ 337931 h 785819"/>
                <a:gd name="connsiteX8" fmla="*/ 422862 w 470072"/>
                <a:gd name="connsiteY8" fmla="*/ 171450 h 785819"/>
                <a:gd name="connsiteX9" fmla="*/ 470072 w 470072"/>
                <a:gd name="connsiteY9" fmla="*/ 39757 h 785819"/>
                <a:gd name="connsiteX10" fmla="*/ 380621 w 470072"/>
                <a:gd name="connsiteY10" fmla="*/ 0 h 785819"/>
                <a:gd name="connsiteX0" fmla="*/ 365713 w 472441"/>
                <a:gd name="connsiteY0" fmla="*/ 0 h 785819"/>
                <a:gd name="connsiteX1" fmla="*/ 380621 w 472441"/>
                <a:gd name="connsiteY1" fmla="*/ 0 h 785819"/>
                <a:gd name="connsiteX2" fmla="*/ 114749 w 472441"/>
                <a:gd name="connsiteY2" fmla="*/ 238539 h 785819"/>
                <a:gd name="connsiteX3" fmla="*/ 7903 w 472441"/>
                <a:gd name="connsiteY3" fmla="*/ 464654 h 785819"/>
                <a:gd name="connsiteX4" fmla="*/ 107294 w 472441"/>
                <a:gd name="connsiteY4" fmla="*/ 745435 h 785819"/>
                <a:gd name="connsiteX5" fmla="*/ 204201 w 472441"/>
                <a:gd name="connsiteY5" fmla="*/ 745435 h 785819"/>
                <a:gd name="connsiteX6" fmla="*/ 276260 w 472441"/>
                <a:gd name="connsiteY6" fmla="*/ 564046 h 785819"/>
                <a:gd name="connsiteX7" fmla="*/ 248927 w 472441"/>
                <a:gd name="connsiteY7" fmla="*/ 337931 h 785819"/>
                <a:gd name="connsiteX8" fmla="*/ 422862 w 472441"/>
                <a:gd name="connsiteY8" fmla="*/ 171450 h 785819"/>
                <a:gd name="connsiteX9" fmla="*/ 470072 w 472441"/>
                <a:gd name="connsiteY9" fmla="*/ 39757 h 785819"/>
                <a:gd name="connsiteX10" fmla="*/ 365713 w 472441"/>
                <a:gd name="connsiteY10" fmla="*/ 0 h 785819"/>
                <a:gd name="connsiteX0" fmla="*/ 281230 w 477889"/>
                <a:gd name="connsiteY0" fmla="*/ 9940 h 785819"/>
                <a:gd name="connsiteX1" fmla="*/ 380621 w 477889"/>
                <a:gd name="connsiteY1" fmla="*/ 0 h 785819"/>
                <a:gd name="connsiteX2" fmla="*/ 114749 w 477889"/>
                <a:gd name="connsiteY2" fmla="*/ 238539 h 785819"/>
                <a:gd name="connsiteX3" fmla="*/ 7903 w 477889"/>
                <a:gd name="connsiteY3" fmla="*/ 464654 h 785819"/>
                <a:gd name="connsiteX4" fmla="*/ 107294 w 477889"/>
                <a:gd name="connsiteY4" fmla="*/ 745435 h 785819"/>
                <a:gd name="connsiteX5" fmla="*/ 204201 w 477889"/>
                <a:gd name="connsiteY5" fmla="*/ 745435 h 785819"/>
                <a:gd name="connsiteX6" fmla="*/ 276260 w 477889"/>
                <a:gd name="connsiteY6" fmla="*/ 564046 h 785819"/>
                <a:gd name="connsiteX7" fmla="*/ 248927 w 477889"/>
                <a:gd name="connsiteY7" fmla="*/ 337931 h 785819"/>
                <a:gd name="connsiteX8" fmla="*/ 422862 w 477889"/>
                <a:gd name="connsiteY8" fmla="*/ 171450 h 785819"/>
                <a:gd name="connsiteX9" fmla="*/ 470072 w 477889"/>
                <a:gd name="connsiteY9" fmla="*/ 39757 h 785819"/>
                <a:gd name="connsiteX10" fmla="*/ 281230 w 477889"/>
                <a:gd name="connsiteY10" fmla="*/ 9940 h 785819"/>
                <a:gd name="connsiteX0" fmla="*/ 519769 w 522580"/>
                <a:gd name="connsiteY0" fmla="*/ 0 h 852907"/>
                <a:gd name="connsiteX1" fmla="*/ 380621 w 522580"/>
                <a:gd name="connsiteY1" fmla="*/ 67088 h 852907"/>
                <a:gd name="connsiteX2" fmla="*/ 114749 w 522580"/>
                <a:gd name="connsiteY2" fmla="*/ 305627 h 852907"/>
                <a:gd name="connsiteX3" fmla="*/ 7903 w 522580"/>
                <a:gd name="connsiteY3" fmla="*/ 531742 h 852907"/>
                <a:gd name="connsiteX4" fmla="*/ 107294 w 522580"/>
                <a:gd name="connsiteY4" fmla="*/ 812523 h 852907"/>
                <a:gd name="connsiteX5" fmla="*/ 204201 w 522580"/>
                <a:gd name="connsiteY5" fmla="*/ 812523 h 852907"/>
                <a:gd name="connsiteX6" fmla="*/ 276260 w 522580"/>
                <a:gd name="connsiteY6" fmla="*/ 631134 h 852907"/>
                <a:gd name="connsiteX7" fmla="*/ 248927 w 522580"/>
                <a:gd name="connsiteY7" fmla="*/ 405019 h 852907"/>
                <a:gd name="connsiteX8" fmla="*/ 422862 w 522580"/>
                <a:gd name="connsiteY8" fmla="*/ 238538 h 852907"/>
                <a:gd name="connsiteX9" fmla="*/ 470072 w 522580"/>
                <a:gd name="connsiteY9" fmla="*/ 106845 h 852907"/>
                <a:gd name="connsiteX10" fmla="*/ 519769 w 522580"/>
                <a:gd name="connsiteY10" fmla="*/ 0 h 852907"/>
                <a:gd name="connsiteX0" fmla="*/ 470072 w 471608"/>
                <a:gd name="connsiteY0" fmla="*/ 51541 h 797603"/>
                <a:gd name="connsiteX1" fmla="*/ 380621 w 471608"/>
                <a:gd name="connsiteY1" fmla="*/ 11784 h 797603"/>
                <a:gd name="connsiteX2" fmla="*/ 114749 w 471608"/>
                <a:gd name="connsiteY2" fmla="*/ 250323 h 797603"/>
                <a:gd name="connsiteX3" fmla="*/ 7903 w 471608"/>
                <a:gd name="connsiteY3" fmla="*/ 476438 h 797603"/>
                <a:gd name="connsiteX4" fmla="*/ 107294 w 471608"/>
                <a:gd name="connsiteY4" fmla="*/ 757219 h 797603"/>
                <a:gd name="connsiteX5" fmla="*/ 204201 w 471608"/>
                <a:gd name="connsiteY5" fmla="*/ 757219 h 797603"/>
                <a:gd name="connsiteX6" fmla="*/ 276260 w 471608"/>
                <a:gd name="connsiteY6" fmla="*/ 575830 h 797603"/>
                <a:gd name="connsiteX7" fmla="*/ 248927 w 471608"/>
                <a:gd name="connsiteY7" fmla="*/ 349715 h 797603"/>
                <a:gd name="connsiteX8" fmla="*/ 422862 w 471608"/>
                <a:gd name="connsiteY8" fmla="*/ 183234 h 797603"/>
                <a:gd name="connsiteX9" fmla="*/ 470072 w 471608"/>
                <a:gd name="connsiteY9" fmla="*/ 51541 h 797603"/>
                <a:gd name="connsiteX0" fmla="*/ 470072 w 471608"/>
                <a:gd name="connsiteY0" fmla="*/ 51541 h 797603"/>
                <a:gd name="connsiteX1" fmla="*/ 380621 w 471608"/>
                <a:gd name="connsiteY1" fmla="*/ 11784 h 797603"/>
                <a:gd name="connsiteX2" fmla="*/ 114749 w 471608"/>
                <a:gd name="connsiteY2" fmla="*/ 250323 h 797603"/>
                <a:gd name="connsiteX3" fmla="*/ 7903 w 471608"/>
                <a:gd name="connsiteY3" fmla="*/ 476438 h 797603"/>
                <a:gd name="connsiteX4" fmla="*/ 107294 w 471608"/>
                <a:gd name="connsiteY4" fmla="*/ 757219 h 797603"/>
                <a:gd name="connsiteX5" fmla="*/ 204201 w 471608"/>
                <a:gd name="connsiteY5" fmla="*/ 757219 h 797603"/>
                <a:gd name="connsiteX6" fmla="*/ 276260 w 471608"/>
                <a:gd name="connsiteY6" fmla="*/ 575830 h 797603"/>
                <a:gd name="connsiteX7" fmla="*/ 248927 w 471608"/>
                <a:gd name="connsiteY7" fmla="*/ 349715 h 797603"/>
                <a:gd name="connsiteX8" fmla="*/ 422862 w 471608"/>
                <a:gd name="connsiteY8" fmla="*/ 183234 h 797603"/>
                <a:gd name="connsiteX9" fmla="*/ 470072 w 471608"/>
                <a:gd name="connsiteY9" fmla="*/ 51541 h 797603"/>
                <a:gd name="connsiteX0" fmla="*/ 469827 w 472636"/>
                <a:gd name="connsiteY0" fmla="*/ 64721 h 810783"/>
                <a:gd name="connsiteX1" fmla="*/ 358013 w 472636"/>
                <a:gd name="connsiteY1" fmla="*/ 10055 h 810783"/>
                <a:gd name="connsiteX2" fmla="*/ 114504 w 472636"/>
                <a:gd name="connsiteY2" fmla="*/ 263503 h 810783"/>
                <a:gd name="connsiteX3" fmla="*/ 7658 w 472636"/>
                <a:gd name="connsiteY3" fmla="*/ 489618 h 810783"/>
                <a:gd name="connsiteX4" fmla="*/ 107049 w 472636"/>
                <a:gd name="connsiteY4" fmla="*/ 770399 h 810783"/>
                <a:gd name="connsiteX5" fmla="*/ 203956 w 472636"/>
                <a:gd name="connsiteY5" fmla="*/ 770399 h 810783"/>
                <a:gd name="connsiteX6" fmla="*/ 276015 w 472636"/>
                <a:gd name="connsiteY6" fmla="*/ 589010 h 810783"/>
                <a:gd name="connsiteX7" fmla="*/ 248682 w 472636"/>
                <a:gd name="connsiteY7" fmla="*/ 362895 h 810783"/>
                <a:gd name="connsiteX8" fmla="*/ 422617 w 472636"/>
                <a:gd name="connsiteY8" fmla="*/ 196414 h 810783"/>
                <a:gd name="connsiteX9" fmla="*/ 469827 w 472636"/>
                <a:gd name="connsiteY9" fmla="*/ 64721 h 810783"/>
                <a:gd name="connsiteX0" fmla="*/ 469232 w 472041"/>
                <a:gd name="connsiteY0" fmla="*/ 64721 h 810783"/>
                <a:gd name="connsiteX1" fmla="*/ 357418 w 472041"/>
                <a:gd name="connsiteY1" fmla="*/ 10055 h 810783"/>
                <a:gd name="connsiteX2" fmla="*/ 113909 w 472041"/>
                <a:gd name="connsiteY2" fmla="*/ 263503 h 810783"/>
                <a:gd name="connsiteX3" fmla="*/ 7063 w 472041"/>
                <a:gd name="connsiteY3" fmla="*/ 489618 h 810783"/>
                <a:gd name="connsiteX4" fmla="*/ 106454 w 472041"/>
                <a:gd name="connsiteY4" fmla="*/ 770399 h 810783"/>
                <a:gd name="connsiteX5" fmla="*/ 203361 w 472041"/>
                <a:gd name="connsiteY5" fmla="*/ 770399 h 810783"/>
                <a:gd name="connsiteX6" fmla="*/ 275420 w 472041"/>
                <a:gd name="connsiteY6" fmla="*/ 589010 h 810783"/>
                <a:gd name="connsiteX7" fmla="*/ 248087 w 472041"/>
                <a:gd name="connsiteY7" fmla="*/ 362895 h 810783"/>
                <a:gd name="connsiteX8" fmla="*/ 422022 w 472041"/>
                <a:gd name="connsiteY8" fmla="*/ 196414 h 810783"/>
                <a:gd name="connsiteX9" fmla="*/ 469232 w 472041"/>
                <a:gd name="connsiteY9" fmla="*/ 64721 h 810783"/>
                <a:gd name="connsiteX0" fmla="*/ 469826 w 472635"/>
                <a:gd name="connsiteY0" fmla="*/ 64721 h 808374"/>
                <a:gd name="connsiteX1" fmla="*/ 358012 w 472635"/>
                <a:gd name="connsiteY1" fmla="*/ 10055 h 808374"/>
                <a:gd name="connsiteX2" fmla="*/ 114503 w 472635"/>
                <a:gd name="connsiteY2" fmla="*/ 263503 h 808374"/>
                <a:gd name="connsiteX3" fmla="*/ 7657 w 472635"/>
                <a:gd name="connsiteY3" fmla="*/ 531859 h 808374"/>
                <a:gd name="connsiteX4" fmla="*/ 107048 w 472635"/>
                <a:gd name="connsiteY4" fmla="*/ 770399 h 808374"/>
                <a:gd name="connsiteX5" fmla="*/ 203955 w 472635"/>
                <a:gd name="connsiteY5" fmla="*/ 770399 h 808374"/>
                <a:gd name="connsiteX6" fmla="*/ 276014 w 472635"/>
                <a:gd name="connsiteY6" fmla="*/ 589010 h 808374"/>
                <a:gd name="connsiteX7" fmla="*/ 248681 w 472635"/>
                <a:gd name="connsiteY7" fmla="*/ 362895 h 808374"/>
                <a:gd name="connsiteX8" fmla="*/ 422616 w 472635"/>
                <a:gd name="connsiteY8" fmla="*/ 196414 h 808374"/>
                <a:gd name="connsiteX9" fmla="*/ 469826 w 472635"/>
                <a:gd name="connsiteY9" fmla="*/ 64721 h 808374"/>
                <a:gd name="connsiteX0" fmla="*/ 462320 w 465129"/>
                <a:gd name="connsiteY0" fmla="*/ 64721 h 808374"/>
                <a:gd name="connsiteX1" fmla="*/ 350506 w 465129"/>
                <a:gd name="connsiteY1" fmla="*/ 10055 h 808374"/>
                <a:gd name="connsiteX2" fmla="*/ 106997 w 465129"/>
                <a:gd name="connsiteY2" fmla="*/ 263503 h 808374"/>
                <a:gd name="connsiteX3" fmla="*/ 151 w 465129"/>
                <a:gd name="connsiteY3" fmla="*/ 531859 h 808374"/>
                <a:gd name="connsiteX4" fmla="*/ 99542 w 465129"/>
                <a:gd name="connsiteY4" fmla="*/ 770399 h 808374"/>
                <a:gd name="connsiteX5" fmla="*/ 196449 w 465129"/>
                <a:gd name="connsiteY5" fmla="*/ 770399 h 808374"/>
                <a:gd name="connsiteX6" fmla="*/ 268508 w 465129"/>
                <a:gd name="connsiteY6" fmla="*/ 589010 h 808374"/>
                <a:gd name="connsiteX7" fmla="*/ 241175 w 465129"/>
                <a:gd name="connsiteY7" fmla="*/ 362895 h 808374"/>
                <a:gd name="connsiteX8" fmla="*/ 415110 w 465129"/>
                <a:gd name="connsiteY8" fmla="*/ 196414 h 808374"/>
                <a:gd name="connsiteX9" fmla="*/ 462320 w 465129"/>
                <a:gd name="connsiteY9" fmla="*/ 64721 h 808374"/>
                <a:gd name="connsiteX0" fmla="*/ 462230 w 465039"/>
                <a:gd name="connsiteY0" fmla="*/ 64394 h 808047"/>
                <a:gd name="connsiteX1" fmla="*/ 350416 w 465039"/>
                <a:gd name="connsiteY1" fmla="*/ 9728 h 808047"/>
                <a:gd name="connsiteX2" fmla="*/ 89513 w 465039"/>
                <a:gd name="connsiteY2" fmla="*/ 258206 h 808047"/>
                <a:gd name="connsiteX3" fmla="*/ 61 w 465039"/>
                <a:gd name="connsiteY3" fmla="*/ 531532 h 808047"/>
                <a:gd name="connsiteX4" fmla="*/ 99452 w 465039"/>
                <a:gd name="connsiteY4" fmla="*/ 770072 h 808047"/>
                <a:gd name="connsiteX5" fmla="*/ 196359 w 465039"/>
                <a:gd name="connsiteY5" fmla="*/ 770072 h 808047"/>
                <a:gd name="connsiteX6" fmla="*/ 268418 w 465039"/>
                <a:gd name="connsiteY6" fmla="*/ 588683 h 808047"/>
                <a:gd name="connsiteX7" fmla="*/ 241085 w 465039"/>
                <a:gd name="connsiteY7" fmla="*/ 362568 h 808047"/>
                <a:gd name="connsiteX8" fmla="*/ 415020 w 465039"/>
                <a:gd name="connsiteY8" fmla="*/ 196087 h 808047"/>
                <a:gd name="connsiteX9" fmla="*/ 462230 w 465039"/>
                <a:gd name="connsiteY9" fmla="*/ 64394 h 808047"/>
                <a:gd name="connsiteX0" fmla="*/ 462230 w 465039"/>
                <a:gd name="connsiteY0" fmla="*/ 64394 h 796437"/>
                <a:gd name="connsiteX1" fmla="*/ 350416 w 465039"/>
                <a:gd name="connsiteY1" fmla="*/ 9728 h 796437"/>
                <a:gd name="connsiteX2" fmla="*/ 89513 w 465039"/>
                <a:gd name="connsiteY2" fmla="*/ 258206 h 796437"/>
                <a:gd name="connsiteX3" fmla="*/ 61 w 465039"/>
                <a:gd name="connsiteY3" fmla="*/ 531532 h 796437"/>
                <a:gd name="connsiteX4" fmla="*/ 99452 w 465039"/>
                <a:gd name="connsiteY4" fmla="*/ 770072 h 796437"/>
                <a:gd name="connsiteX5" fmla="*/ 196359 w 465039"/>
                <a:gd name="connsiteY5" fmla="*/ 770072 h 796437"/>
                <a:gd name="connsiteX6" fmla="*/ 243570 w 465039"/>
                <a:gd name="connsiteY6" fmla="*/ 588683 h 796437"/>
                <a:gd name="connsiteX7" fmla="*/ 241085 w 465039"/>
                <a:gd name="connsiteY7" fmla="*/ 362568 h 796437"/>
                <a:gd name="connsiteX8" fmla="*/ 415020 w 465039"/>
                <a:gd name="connsiteY8" fmla="*/ 196087 h 796437"/>
                <a:gd name="connsiteX9" fmla="*/ 462230 w 465039"/>
                <a:gd name="connsiteY9" fmla="*/ 64394 h 796437"/>
                <a:gd name="connsiteX0" fmla="*/ 462230 w 465039"/>
                <a:gd name="connsiteY0" fmla="*/ 64394 h 796437"/>
                <a:gd name="connsiteX1" fmla="*/ 350416 w 465039"/>
                <a:gd name="connsiteY1" fmla="*/ 9728 h 796437"/>
                <a:gd name="connsiteX2" fmla="*/ 89513 w 465039"/>
                <a:gd name="connsiteY2" fmla="*/ 258206 h 796437"/>
                <a:gd name="connsiteX3" fmla="*/ 61 w 465039"/>
                <a:gd name="connsiteY3" fmla="*/ 531532 h 796437"/>
                <a:gd name="connsiteX4" fmla="*/ 99452 w 465039"/>
                <a:gd name="connsiteY4" fmla="*/ 770072 h 796437"/>
                <a:gd name="connsiteX5" fmla="*/ 208783 w 465039"/>
                <a:gd name="connsiteY5" fmla="*/ 770072 h 796437"/>
                <a:gd name="connsiteX6" fmla="*/ 243570 w 465039"/>
                <a:gd name="connsiteY6" fmla="*/ 588683 h 796437"/>
                <a:gd name="connsiteX7" fmla="*/ 241085 w 465039"/>
                <a:gd name="connsiteY7" fmla="*/ 362568 h 796437"/>
                <a:gd name="connsiteX8" fmla="*/ 415020 w 465039"/>
                <a:gd name="connsiteY8" fmla="*/ 196087 h 796437"/>
                <a:gd name="connsiteX9" fmla="*/ 462230 w 465039"/>
                <a:gd name="connsiteY9" fmla="*/ 64394 h 796437"/>
                <a:gd name="connsiteX0" fmla="*/ 462230 w 462927"/>
                <a:gd name="connsiteY0" fmla="*/ 64394 h 796437"/>
                <a:gd name="connsiteX1" fmla="*/ 350416 w 462927"/>
                <a:gd name="connsiteY1" fmla="*/ 9728 h 796437"/>
                <a:gd name="connsiteX2" fmla="*/ 89513 w 462927"/>
                <a:gd name="connsiteY2" fmla="*/ 258206 h 796437"/>
                <a:gd name="connsiteX3" fmla="*/ 61 w 462927"/>
                <a:gd name="connsiteY3" fmla="*/ 531532 h 796437"/>
                <a:gd name="connsiteX4" fmla="*/ 99452 w 462927"/>
                <a:gd name="connsiteY4" fmla="*/ 770072 h 796437"/>
                <a:gd name="connsiteX5" fmla="*/ 208783 w 462927"/>
                <a:gd name="connsiteY5" fmla="*/ 770072 h 796437"/>
                <a:gd name="connsiteX6" fmla="*/ 243570 w 462927"/>
                <a:gd name="connsiteY6" fmla="*/ 588683 h 796437"/>
                <a:gd name="connsiteX7" fmla="*/ 241085 w 462927"/>
                <a:gd name="connsiteY7" fmla="*/ 362568 h 796437"/>
                <a:gd name="connsiteX8" fmla="*/ 390172 w 462927"/>
                <a:gd name="connsiteY8" fmla="*/ 196087 h 796437"/>
                <a:gd name="connsiteX9" fmla="*/ 462230 w 462927"/>
                <a:gd name="connsiteY9" fmla="*/ 64394 h 796437"/>
                <a:gd name="connsiteX0" fmla="*/ 462230 w 462237"/>
                <a:gd name="connsiteY0" fmla="*/ 64264 h 796307"/>
                <a:gd name="connsiteX1" fmla="*/ 350416 w 462237"/>
                <a:gd name="connsiteY1" fmla="*/ 9598 h 796307"/>
                <a:gd name="connsiteX2" fmla="*/ 89513 w 462237"/>
                <a:gd name="connsiteY2" fmla="*/ 258076 h 796307"/>
                <a:gd name="connsiteX3" fmla="*/ 61 w 462237"/>
                <a:gd name="connsiteY3" fmla="*/ 531402 h 796307"/>
                <a:gd name="connsiteX4" fmla="*/ 99452 w 462237"/>
                <a:gd name="connsiteY4" fmla="*/ 769942 h 796307"/>
                <a:gd name="connsiteX5" fmla="*/ 208783 w 462237"/>
                <a:gd name="connsiteY5" fmla="*/ 769942 h 796307"/>
                <a:gd name="connsiteX6" fmla="*/ 243570 w 462237"/>
                <a:gd name="connsiteY6" fmla="*/ 588553 h 796307"/>
                <a:gd name="connsiteX7" fmla="*/ 241085 w 462237"/>
                <a:gd name="connsiteY7" fmla="*/ 362438 h 796307"/>
                <a:gd name="connsiteX8" fmla="*/ 355385 w 462237"/>
                <a:gd name="connsiteY8" fmla="*/ 188502 h 796307"/>
                <a:gd name="connsiteX9" fmla="*/ 462230 w 462237"/>
                <a:gd name="connsiteY9" fmla="*/ 64264 h 796307"/>
                <a:gd name="connsiteX0" fmla="*/ 472169 w 472175"/>
                <a:gd name="connsiteY0" fmla="*/ 64264 h 796307"/>
                <a:gd name="connsiteX1" fmla="*/ 350416 w 472175"/>
                <a:gd name="connsiteY1" fmla="*/ 9598 h 796307"/>
                <a:gd name="connsiteX2" fmla="*/ 89513 w 472175"/>
                <a:gd name="connsiteY2" fmla="*/ 258076 h 796307"/>
                <a:gd name="connsiteX3" fmla="*/ 61 w 472175"/>
                <a:gd name="connsiteY3" fmla="*/ 531402 h 796307"/>
                <a:gd name="connsiteX4" fmla="*/ 99452 w 472175"/>
                <a:gd name="connsiteY4" fmla="*/ 769942 h 796307"/>
                <a:gd name="connsiteX5" fmla="*/ 208783 w 472175"/>
                <a:gd name="connsiteY5" fmla="*/ 769942 h 796307"/>
                <a:gd name="connsiteX6" fmla="*/ 243570 w 472175"/>
                <a:gd name="connsiteY6" fmla="*/ 588553 h 796307"/>
                <a:gd name="connsiteX7" fmla="*/ 241085 w 472175"/>
                <a:gd name="connsiteY7" fmla="*/ 362438 h 796307"/>
                <a:gd name="connsiteX8" fmla="*/ 355385 w 472175"/>
                <a:gd name="connsiteY8" fmla="*/ 188502 h 796307"/>
                <a:gd name="connsiteX9" fmla="*/ 472169 w 472175"/>
                <a:gd name="connsiteY9" fmla="*/ 64264 h 796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2175" h="796307">
                  <a:moveTo>
                    <a:pt x="472169" y="64264"/>
                  </a:moveTo>
                  <a:cubicBezTo>
                    <a:pt x="471341" y="34447"/>
                    <a:pt x="414192" y="-22704"/>
                    <a:pt x="350416" y="9598"/>
                  </a:cubicBezTo>
                  <a:cubicBezTo>
                    <a:pt x="286640" y="41900"/>
                    <a:pt x="147906" y="171109"/>
                    <a:pt x="89513" y="258076"/>
                  </a:cubicBezTo>
                  <a:cubicBezTo>
                    <a:pt x="31121" y="345043"/>
                    <a:pt x="-1596" y="446091"/>
                    <a:pt x="61" y="531402"/>
                  </a:cubicBezTo>
                  <a:cubicBezTo>
                    <a:pt x="1718" y="616713"/>
                    <a:pt x="64665" y="730185"/>
                    <a:pt x="99452" y="769942"/>
                  </a:cubicBezTo>
                  <a:cubicBezTo>
                    <a:pt x="134239" y="809699"/>
                    <a:pt x="184763" y="800173"/>
                    <a:pt x="208783" y="769942"/>
                  </a:cubicBezTo>
                  <a:cubicBezTo>
                    <a:pt x="232803" y="739711"/>
                    <a:pt x="227833" y="649016"/>
                    <a:pt x="243570" y="588553"/>
                  </a:cubicBezTo>
                  <a:cubicBezTo>
                    <a:pt x="251024" y="520636"/>
                    <a:pt x="222449" y="429113"/>
                    <a:pt x="241085" y="362438"/>
                  </a:cubicBezTo>
                  <a:cubicBezTo>
                    <a:pt x="259721" y="295763"/>
                    <a:pt x="316871" y="238198"/>
                    <a:pt x="355385" y="188502"/>
                  </a:cubicBezTo>
                  <a:cubicBezTo>
                    <a:pt x="393899" y="138806"/>
                    <a:pt x="472997" y="94081"/>
                    <a:pt x="472169" y="64264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095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86043-7B78-4327-B17E-D82FDFB2E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208586B-1394-7733-97A6-2E1129A76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543" y="-123793"/>
            <a:ext cx="9874286" cy="987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00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5E95F-AF97-4DD9-EF81-F2DF8A4AA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0E78F8E-B9CC-5933-5D09-81C6AB71F060}"/>
              </a:ext>
            </a:extLst>
          </p:cNvPr>
          <p:cNvGrpSpPr/>
          <p:nvPr/>
        </p:nvGrpSpPr>
        <p:grpSpPr>
          <a:xfrm>
            <a:off x="372600" y="419100"/>
            <a:ext cx="8856000" cy="8856000"/>
            <a:chOff x="372600" y="419100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83E9A220-BFF7-D40E-7FCB-9B51EC8A8C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19100"/>
              <a:ext cx="8856000" cy="8856000"/>
            </a:xfrm>
            <a:prstGeom prst="ellipse">
              <a:avLst/>
            </a:prstGeom>
            <a:solidFill>
              <a:srgbClr val="00AEEF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81FA62BB-3520-7097-1209-39203174B50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40316" y="2103900"/>
              <a:ext cx="4531726" cy="5486400"/>
              <a:chOff x="7684301" y="8120750"/>
              <a:chExt cx="3780038" cy="4576356"/>
            </a:xfrm>
          </p:grpSpPr>
          <p:sp>
            <p:nvSpPr>
              <p:cNvPr id="5" name="円弧 4">
                <a:extLst>
                  <a:ext uri="{FF2B5EF4-FFF2-40B4-BE49-F238E27FC236}">
                    <a16:creationId xmlns:a16="http://schemas.microsoft.com/office/drawing/2014/main" id="{F13D599D-5E25-042B-4E9D-99C0DC300071}"/>
                  </a:ext>
                </a:extLst>
              </p:cNvPr>
              <p:cNvSpPr/>
              <p:nvPr/>
            </p:nvSpPr>
            <p:spPr>
              <a:xfrm>
                <a:off x="7684301" y="8125106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chemeClr val="tx1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1DEBA5DE-ED4C-D07E-0AD6-4F75E0FA364E}"/>
                  </a:ext>
                </a:extLst>
              </p:cNvPr>
              <p:cNvSpPr/>
              <p:nvPr/>
            </p:nvSpPr>
            <p:spPr>
              <a:xfrm>
                <a:off x="8884342" y="8120750"/>
                <a:ext cx="1042430" cy="4572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CB16DA7F-9CDF-6A61-2770-A67E49729560}"/>
                  </a:ext>
                </a:extLst>
              </p:cNvPr>
              <p:cNvSpPr/>
              <p:nvPr/>
            </p:nvSpPr>
            <p:spPr>
              <a:xfrm>
                <a:off x="8803351" y="8120750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rgbClr val="00AEEF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249C12ED-A39B-D050-BAC4-A276460FF3D0}"/>
                  </a:ext>
                </a:extLst>
              </p:cNvPr>
              <p:cNvSpPr/>
              <p:nvPr/>
            </p:nvSpPr>
            <p:spPr>
              <a:xfrm>
                <a:off x="9016339" y="8125106"/>
                <a:ext cx="2448000" cy="4572000"/>
              </a:xfrm>
              <a:prstGeom prst="ellipse">
                <a:avLst/>
              </a:prstGeom>
              <a:solidFill>
                <a:schemeClr val="tx1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1EF03A18-B16F-C342-8C90-68E713EF6C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730449" y="9165788"/>
                <a:ext cx="1298314" cy="2424793"/>
              </a:xfrm>
              <a:prstGeom prst="ellipse">
                <a:avLst/>
              </a:prstGeom>
              <a:solidFill>
                <a:srgbClr val="00AEEF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1EDF86B-5CC8-D747-A7B8-F5801F459CC7}"/>
                </a:ext>
              </a:extLst>
            </p:cNvPr>
            <p:cNvSpPr txBox="1"/>
            <p:nvPr/>
          </p:nvSpPr>
          <p:spPr>
            <a:xfrm flipH="1">
              <a:off x="3226577" y="3390719"/>
              <a:ext cx="3043847" cy="2453734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kumimoji="1" lang="en-US" altLang="ja-JP" sz="28700" b="1" dirty="0">
                  <a:ln w="73025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TWZ</a:t>
              </a:r>
              <a:endParaRPr kumimoji="1" lang="ja-JP" altLang="en-US" sz="28700" b="1" dirty="0">
                <a:ln w="73025">
                  <a:solidFill>
                    <a:schemeClr val="bg1"/>
                  </a:solidFill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7875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32048-BD5D-9D11-092E-41A631006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7297A27-B8C6-C8E3-0F86-BD0D6D129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816" y="0"/>
            <a:ext cx="9875520" cy="987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02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6B111-2DAB-A6E2-1945-74CD02E1B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863A63E-3950-97A1-6CB8-805391D77BAF}"/>
              </a:ext>
            </a:extLst>
          </p:cNvPr>
          <p:cNvGrpSpPr/>
          <p:nvPr/>
        </p:nvGrpSpPr>
        <p:grpSpPr>
          <a:xfrm>
            <a:off x="372600" y="419100"/>
            <a:ext cx="8890833" cy="8877771"/>
            <a:chOff x="372600" y="419100"/>
            <a:chExt cx="8890833" cy="8877771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F78E8859-1EF0-2F5D-A2BF-4F214EABA8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19100"/>
              <a:ext cx="8856000" cy="8856000"/>
            </a:xfrm>
            <a:prstGeom prst="ellipse">
              <a:avLst/>
            </a:prstGeom>
            <a:solidFill>
              <a:srgbClr val="00AEEF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1B458FB-1EF4-C884-1FD2-5AC18343745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40316" y="2103900"/>
              <a:ext cx="4531726" cy="5486400"/>
              <a:chOff x="7684301" y="8120750"/>
              <a:chExt cx="3780038" cy="4576356"/>
            </a:xfrm>
          </p:grpSpPr>
          <p:sp>
            <p:nvSpPr>
              <p:cNvPr id="5" name="円弧 4">
                <a:extLst>
                  <a:ext uri="{FF2B5EF4-FFF2-40B4-BE49-F238E27FC236}">
                    <a16:creationId xmlns:a16="http://schemas.microsoft.com/office/drawing/2014/main" id="{6C3AAD35-BE3A-6CD1-1FB3-5923C9E8741A}"/>
                  </a:ext>
                </a:extLst>
              </p:cNvPr>
              <p:cNvSpPr/>
              <p:nvPr/>
            </p:nvSpPr>
            <p:spPr>
              <a:xfrm>
                <a:off x="7684301" y="8125106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chemeClr val="tx1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19406778-56EC-377A-A2C5-6B56D2FB117D}"/>
                  </a:ext>
                </a:extLst>
              </p:cNvPr>
              <p:cNvSpPr/>
              <p:nvPr/>
            </p:nvSpPr>
            <p:spPr>
              <a:xfrm>
                <a:off x="8884342" y="8120750"/>
                <a:ext cx="1042430" cy="4572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D67254FA-6223-3607-532D-445157558931}"/>
                  </a:ext>
                </a:extLst>
              </p:cNvPr>
              <p:cNvSpPr/>
              <p:nvPr/>
            </p:nvSpPr>
            <p:spPr>
              <a:xfrm>
                <a:off x="8803351" y="8120750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rgbClr val="00AEEF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20EE31C7-025E-4CB3-E265-E80184D194F8}"/>
                  </a:ext>
                </a:extLst>
              </p:cNvPr>
              <p:cNvSpPr/>
              <p:nvPr/>
            </p:nvSpPr>
            <p:spPr>
              <a:xfrm>
                <a:off x="9016339" y="8125106"/>
                <a:ext cx="2448000" cy="4572000"/>
              </a:xfrm>
              <a:prstGeom prst="ellipse">
                <a:avLst/>
              </a:prstGeom>
              <a:solidFill>
                <a:schemeClr val="tx1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2823F978-618F-54C8-459A-D1CCF2534A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730449" y="9165788"/>
                <a:ext cx="1298314" cy="2424793"/>
              </a:xfrm>
              <a:prstGeom prst="ellipse">
                <a:avLst/>
              </a:prstGeom>
              <a:solidFill>
                <a:srgbClr val="00AEEF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AFA79065-A443-63F8-A954-2D2F36AB2534}"/>
                </a:ext>
              </a:extLst>
            </p:cNvPr>
            <p:cNvSpPr txBox="1"/>
            <p:nvPr/>
          </p:nvSpPr>
          <p:spPr>
            <a:xfrm flipH="1">
              <a:off x="3226577" y="3390719"/>
              <a:ext cx="3043847" cy="2453734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kumimoji="1" lang="en-US" altLang="ja-JP" sz="28700" b="1" dirty="0">
                  <a:ln w="73025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TWZ</a:t>
              </a:r>
              <a:endParaRPr kumimoji="1" lang="ja-JP" altLang="en-US" sz="28700" b="1" dirty="0">
                <a:ln w="73025">
                  <a:solidFill>
                    <a:schemeClr val="bg1"/>
                  </a:solidFill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B90217CF-893A-65E8-381E-F6C4E48BA1A7}"/>
                </a:ext>
              </a:extLst>
            </p:cNvPr>
            <p:cNvGrpSpPr/>
            <p:nvPr/>
          </p:nvGrpSpPr>
          <p:grpSpPr>
            <a:xfrm>
              <a:off x="1162594" y="1227909"/>
              <a:ext cx="7162799" cy="7123618"/>
              <a:chOff x="1162594" y="1227909"/>
              <a:chExt cx="7162799" cy="7123618"/>
            </a:xfrm>
          </p:grpSpPr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C3443624-8D97-BCC3-852C-4A3D6B74F2AF}"/>
                  </a:ext>
                </a:extLst>
              </p:cNvPr>
              <p:cNvCxnSpPr/>
              <p:nvPr/>
            </p:nvCxnSpPr>
            <p:spPr>
              <a:xfrm flipH="1">
                <a:off x="1162594" y="1227909"/>
                <a:ext cx="5982788" cy="5982789"/>
              </a:xfrm>
              <a:prstGeom prst="line">
                <a:avLst/>
              </a:prstGeom>
              <a:ln w="508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5BF44CE1-3D96-C1CC-070F-97716B5E7853}"/>
                  </a:ext>
                </a:extLst>
              </p:cNvPr>
              <p:cNvCxnSpPr/>
              <p:nvPr/>
            </p:nvCxnSpPr>
            <p:spPr>
              <a:xfrm flipH="1">
                <a:off x="1719940" y="1824448"/>
                <a:ext cx="5982788" cy="5982789"/>
              </a:xfrm>
              <a:prstGeom prst="line">
                <a:avLst/>
              </a:prstGeom>
              <a:ln w="508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A3CA0670-6F39-F7A4-E3C2-ADF1AF8E48CB}"/>
                  </a:ext>
                </a:extLst>
              </p:cNvPr>
              <p:cNvCxnSpPr/>
              <p:nvPr/>
            </p:nvCxnSpPr>
            <p:spPr>
              <a:xfrm flipH="1">
                <a:off x="2342605" y="2368738"/>
                <a:ext cx="5982788" cy="5982789"/>
              </a:xfrm>
              <a:prstGeom prst="line">
                <a:avLst/>
              </a:prstGeom>
              <a:ln w="5080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D2CF4A3C-1DEC-83D2-3D6D-43B8A606915F}"/>
                </a:ext>
              </a:extLst>
            </p:cNvPr>
            <p:cNvGrpSpPr/>
            <p:nvPr/>
          </p:nvGrpSpPr>
          <p:grpSpPr>
            <a:xfrm>
              <a:off x="1171301" y="1230428"/>
              <a:ext cx="7162799" cy="7123618"/>
              <a:chOff x="1162594" y="1227909"/>
              <a:chExt cx="7162799" cy="7123618"/>
            </a:xfrm>
          </p:grpSpPr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6E797490-27C0-28B2-4A64-372B5DBC8418}"/>
                  </a:ext>
                </a:extLst>
              </p:cNvPr>
              <p:cNvCxnSpPr/>
              <p:nvPr/>
            </p:nvCxnSpPr>
            <p:spPr>
              <a:xfrm flipH="1">
                <a:off x="1162594" y="1227909"/>
                <a:ext cx="5982788" cy="5982789"/>
              </a:xfrm>
              <a:prstGeom prst="line">
                <a:avLst/>
              </a:prstGeom>
              <a:ln w="419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00E33B7E-4113-C9D3-59DA-63F73B0EF6D6}"/>
                  </a:ext>
                </a:extLst>
              </p:cNvPr>
              <p:cNvCxnSpPr/>
              <p:nvPr/>
            </p:nvCxnSpPr>
            <p:spPr>
              <a:xfrm flipH="1">
                <a:off x="1719940" y="1824448"/>
                <a:ext cx="5982788" cy="5982789"/>
              </a:xfrm>
              <a:prstGeom prst="line">
                <a:avLst/>
              </a:prstGeom>
              <a:ln w="419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960994C2-FD59-16DD-3DD0-DEE0CF56F2B5}"/>
                  </a:ext>
                </a:extLst>
              </p:cNvPr>
              <p:cNvCxnSpPr/>
              <p:nvPr/>
            </p:nvCxnSpPr>
            <p:spPr>
              <a:xfrm flipH="1">
                <a:off x="2342605" y="2368738"/>
                <a:ext cx="5982788" cy="5982789"/>
              </a:xfrm>
              <a:prstGeom prst="line">
                <a:avLst/>
              </a:prstGeom>
              <a:ln w="419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C51526F3-7E8C-1C68-F64A-7F09E7C77E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433" y="440871"/>
              <a:ext cx="8856000" cy="8856000"/>
            </a:xfrm>
            <a:prstGeom prst="ellipse">
              <a:avLst/>
            </a:prstGeom>
            <a:noFill/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9723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07BEE-CA34-FD01-6D8C-7C23A5840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FBAC357-519D-BA0C-898D-3B0D772EB90B}"/>
              </a:ext>
            </a:extLst>
          </p:cNvPr>
          <p:cNvGrpSpPr/>
          <p:nvPr/>
        </p:nvGrpSpPr>
        <p:grpSpPr>
          <a:xfrm>
            <a:off x="372600" y="419100"/>
            <a:ext cx="8856000" cy="8856000"/>
            <a:chOff x="372600" y="419100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23C66493-4339-0B33-C965-94C6D1D8E5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19100"/>
              <a:ext cx="8856000" cy="8856000"/>
            </a:xfrm>
            <a:prstGeom prst="ellipse">
              <a:avLst/>
            </a:prstGeom>
            <a:solidFill>
              <a:srgbClr val="00AEEF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077C3F3E-1C62-15CD-F5C7-93A6A8EC81A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40316" y="2103900"/>
              <a:ext cx="4531726" cy="5486400"/>
              <a:chOff x="7684301" y="8120750"/>
              <a:chExt cx="3780038" cy="4576356"/>
            </a:xfrm>
          </p:grpSpPr>
          <p:sp>
            <p:nvSpPr>
              <p:cNvPr id="5" name="円弧 4">
                <a:extLst>
                  <a:ext uri="{FF2B5EF4-FFF2-40B4-BE49-F238E27FC236}">
                    <a16:creationId xmlns:a16="http://schemas.microsoft.com/office/drawing/2014/main" id="{CDF5D270-D25F-9E3C-447B-2449263291C9}"/>
                  </a:ext>
                </a:extLst>
              </p:cNvPr>
              <p:cNvSpPr/>
              <p:nvPr/>
            </p:nvSpPr>
            <p:spPr>
              <a:xfrm>
                <a:off x="7684301" y="8125106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chemeClr val="tx1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487D81D9-F490-CEF7-AF26-7F42F7EBE939}"/>
                  </a:ext>
                </a:extLst>
              </p:cNvPr>
              <p:cNvSpPr/>
              <p:nvPr/>
            </p:nvSpPr>
            <p:spPr>
              <a:xfrm>
                <a:off x="8884342" y="8120750"/>
                <a:ext cx="1042430" cy="4572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D462A4FA-1032-5D5A-9190-14A6DC09B1D1}"/>
                  </a:ext>
                </a:extLst>
              </p:cNvPr>
              <p:cNvSpPr/>
              <p:nvPr/>
            </p:nvSpPr>
            <p:spPr>
              <a:xfrm>
                <a:off x="8803351" y="8120750"/>
                <a:ext cx="2448000" cy="4572000"/>
              </a:xfrm>
              <a:prstGeom prst="arc">
                <a:avLst>
                  <a:gd name="adj1" fmla="val 5436235"/>
                  <a:gd name="adj2" fmla="val 16234012"/>
                </a:avLst>
              </a:prstGeom>
              <a:solidFill>
                <a:srgbClr val="00AEEF"/>
              </a:solidFill>
              <a:ln w="254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663D9784-AD08-8AD6-9448-626E22E32F58}"/>
                  </a:ext>
                </a:extLst>
              </p:cNvPr>
              <p:cNvSpPr/>
              <p:nvPr/>
            </p:nvSpPr>
            <p:spPr>
              <a:xfrm>
                <a:off x="9016339" y="8125106"/>
                <a:ext cx="2448000" cy="4572000"/>
              </a:xfrm>
              <a:prstGeom prst="ellipse">
                <a:avLst/>
              </a:prstGeom>
              <a:solidFill>
                <a:schemeClr val="tx1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1B52BE97-B154-0CA3-286D-1192B17432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730449" y="9165788"/>
                <a:ext cx="1298314" cy="2424793"/>
              </a:xfrm>
              <a:prstGeom prst="ellipse">
                <a:avLst/>
              </a:prstGeom>
              <a:solidFill>
                <a:srgbClr val="00AEEF"/>
              </a:solidFill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0842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2EE88-35AD-F3D5-5473-DBC6009C1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BAB2A2C-6F14-A6F2-1950-D5A46FDC6C78}"/>
              </a:ext>
            </a:extLst>
          </p:cNvPr>
          <p:cNvGrpSpPr/>
          <p:nvPr/>
        </p:nvGrpSpPr>
        <p:grpSpPr>
          <a:xfrm>
            <a:off x="372600" y="467017"/>
            <a:ext cx="8856000" cy="8856000"/>
            <a:chOff x="372600" y="467017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4543F10A-D9F6-06FB-741C-62792FA442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2600" y="467017"/>
              <a:ext cx="8856000" cy="8856000"/>
            </a:xfrm>
            <a:prstGeom prst="ellipse">
              <a:avLst/>
            </a:prstGeom>
            <a:solidFill>
              <a:srgbClr val="00AEEF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EB54C70E-68EA-71A8-7F16-638BA67AD653}"/>
                </a:ext>
              </a:extLst>
            </p:cNvPr>
            <p:cNvGrpSpPr/>
            <p:nvPr/>
          </p:nvGrpSpPr>
          <p:grpSpPr>
            <a:xfrm>
              <a:off x="3007328" y="1606731"/>
              <a:ext cx="4372139" cy="6221203"/>
              <a:chOff x="5097388" y="1606731"/>
              <a:chExt cx="4372139" cy="6221203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95F95A9C-3ECB-10FB-59F7-4E774A018243}"/>
                  </a:ext>
                </a:extLst>
              </p:cNvPr>
              <p:cNvGrpSpPr/>
              <p:nvPr/>
            </p:nvGrpSpPr>
            <p:grpSpPr>
              <a:xfrm>
                <a:off x="5097388" y="1606731"/>
                <a:ext cx="4372139" cy="6221203"/>
                <a:chOff x="2875396" y="1606731"/>
                <a:chExt cx="4372139" cy="6221203"/>
              </a:xfrm>
            </p:grpSpPr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650B3F36-7BC0-10E4-955B-5567F65714F0}"/>
                    </a:ext>
                  </a:extLst>
                </p:cNvPr>
                <p:cNvSpPr/>
                <p:nvPr/>
              </p:nvSpPr>
              <p:spPr>
                <a:xfrm>
                  <a:off x="3612662" y="1606731"/>
                  <a:ext cx="2155372" cy="621792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正方形/長方形 13">
                  <a:extLst>
                    <a:ext uri="{FF2B5EF4-FFF2-40B4-BE49-F238E27FC236}">
                      <a16:creationId xmlns:a16="http://schemas.microsoft.com/office/drawing/2014/main" id="{7F106DB9-385D-E7BC-446D-1C0AF4309BE1}"/>
                    </a:ext>
                  </a:extLst>
                </p:cNvPr>
                <p:cNvSpPr/>
                <p:nvPr/>
              </p:nvSpPr>
              <p:spPr>
                <a:xfrm>
                  <a:off x="2875396" y="7575934"/>
                  <a:ext cx="3657600" cy="25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30" name="グループ化 29">
                  <a:extLst>
                    <a:ext uri="{FF2B5EF4-FFF2-40B4-BE49-F238E27FC236}">
                      <a16:creationId xmlns:a16="http://schemas.microsoft.com/office/drawing/2014/main" id="{5375DE9B-ADC4-DF07-62B8-E8FBE00D94D6}"/>
                    </a:ext>
                  </a:extLst>
                </p:cNvPr>
                <p:cNvGrpSpPr/>
                <p:nvPr/>
              </p:nvGrpSpPr>
              <p:grpSpPr>
                <a:xfrm>
                  <a:off x="4791456" y="2134906"/>
                  <a:ext cx="2456079" cy="4825364"/>
                  <a:chOff x="4800600" y="2134906"/>
                  <a:chExt cx="2456079" cy="4825364"/>
                </a:xfrm>
              </p:grpSpPr>
              <p:cxnSp>
                <p:nvCxnSpPr>
                  <p:cNvPr id="16" name="直線コネクタ 15">
                    <a:extLst>
                      <a:ext uri="{FF2B5EF4-FFF2-40B4-BE49-F238E27FC236}">
                        <a16:creationId xmlns:a16="http://schemas.microsoft.com/office/drawing/2014/main" id="{3EBEF11E-C371-9AA0-83C8-8E4E5019D06E}"/>
                      </a:ext>
                    </a:extLst>
                  </p:cNvPr>
                  <p:cNvCxnSpPr>
                    <a:cxnSpLocks/>
                    <a:stCxn id="27" idx="2"/>
                  </p:cNvCxnSpPr>
                  <p:nvPr/>
                </p:nvCxnSpPr>
                <p:spPr>
                  <a:xfrm>
                    <a:off x="6063874" y="2581970"/>
                    <a:ext cx="37283" cy="3840775"/>
                  </a:xfrm>
                  <a:prstGeom prst="line">
                    <a:avLst/>
                  </a:prstGeom>
                  <a:ln w="165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直線コネクタ 18">
                    <a:extLst>
                      <a:ext uri="{FF2B5EF4-FFF2-40B4-BE49-F238E27FC236}">
                        <a16:creationId xmlns:a16="http://schemas.microsoft.com/office/drawing/2014/main" id="{898178B8-4722-D58B-E469-4444001A81C1}"/>
                      </a:ext>
                    </a:extLst>
                  </p:cNvPr>
                  <p:cNvCxnSpPr>
                    <a:cxnSpLocks/>
                    <a:stCxn id="24" idx="2"/>
                  </p:cNvCxnSpPr>
                  <p:nvPr/>
                </p:nvCxnSpPr>
                <p:spPr>
                  <a:xfrm>
                    <a:off x="6729148" y="4212641"/>
                    <a:ext cx="527531" cy="2100377"/>
                  </a:xfrm>
                  <a:prstGeom prst="line">
                    <a:avLst/>
                  </a:prstGeom>
                  <a:ln w="165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円弧 21">
                    <a:extLst>
                      <a:ext uri="{FF2B5EF4-FFF2-40B4-BE49-F238E27FC236}">
                        <a16:creationId xmlns:a16="http://schemas.microsoft.com/office/drawing/2014/main" id="{08C36E51-C557-AC09-57A5-8F4B99C408B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102918" y="5808270"/>
                    <a:ext cx="1152000" cy="1152000"/>
                  </a:xfrm>
                  <a:prstGeom prst="arc">
                    <a:avLst>
                      <a:gd name="adj1" fmla="val 20556905"/>
                      <a:gd name="adj2" fmla="val 10546335"/>
                    </a:avLst>
                  </a:prstGeom>
                  <a:ln w="165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" name="円弧 23">
                    <a:extLst>
                      <a:ext uri="{FF2B5EF4-FFF2-40B4-BE49-F238E27FC236}">
                        <a16:creationId xmlns:a16="http://schemas.microsoft.com/office/drawing/2014/main" id="{B0BCAE7E-1ECE-8531-BD12-B42CAEA793E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4800600" y="3556375"/>
                    <a:ext cx="1987628" cy="1987628"/>
                  </a:xfrm>
                  <a:prstGeom prst="arc">
                    <a:avLst>
                      <a:gd name="adj1" fmla="val 16055915"/>
                      <a:gd name="adj2" fmla="val 20408672"/>
                    </a:avLst>
                  </a:prstGeom>
                  <a:ln w="165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" name="円弧 26">
                    <a:extLst>
                      <a:ext uri="{FF2B5EF4-FFF2-40B4-BE49-F238E27FC236}">
                        <a16:creationId xmlns:a16="http://schemas.microsoft.com/office/drawing/2014/main" id="{37C22DFF-6769-AC27-DC00-E7FFEAF6088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5208392" y="2134906"/>
                    <a:ext cx="855909" cy="855909"/>
                  </a:xfrm>
                  <a:prstGeom prst="arc">
                    <a:avLst>
                      <a:gd name="adj1" fmla="val 16055915"/>
                      <a:gd name="adj2" fmla="val 153554"/>
                    </a:avLst>
                  </a:prstGeom>
                  <a:ln w="165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9" name="正方形/長方形 28">
                    <a:extLst>
                      <a:ext uri="{FF2B5EF4-FFF2-40B4-BE49-F238E27FC236}">
                        <a16:creationId xmlns:a16="http://schemas.microsoft.com/office/drawing/2014/main" id="{6CDF2D0A-6908-6F13-4ACE-7C981B5EC9D0}"/>
                      </a:ext>
                    </a:extLst>
                  </p:cNvPr>
                  <p:cNvSpPr/>
                  <p:nvPr/>
                </p:nvSpPr>
                <p:spPr>
                  <a:xfrm>
                    <a:off x="5661965" y="2237516"/>
                    <a:ext cx="335802" cy="67393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32" name="四角形: 角を丸くする 31">
                <a:extLst>
                  <a:ext uri="{FF2B5EF4-FFF2-40B4-BE49-F238E27FC236}">
                    <a16:creationId xmlns:a16="http://schemas.microsoft.com/office/drawing/2014/main" id="{5D306635-24DE-7B7A-09AC-5748419FB5B7}"/>
                  </a:ext>
                </a:extLst>
              </p:cNvPr>
              <p:cNvSpPr/>
              <p:nvPr/>
            </p:nvSpPr>
            <p:spPr>
              <a:xfrm>
                <a:off x="6052026" y="1857335"/>
                <a:ext cx="1739470" cy="1585229"/>
              </a:xfrm>
              <a:prstGeom prst="roundRect">
                <a:avLst>
                  <a:gd name="adj" fmla="val 7978"/>
                </a:avLst>
              </a:prstGeom>
              <a:solidFill>
                <a:srgbClr val="00AEE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9416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952C0EA5-57F1-4AAD-857B-B2AC81D55AD3}"/>
              </a:ext>
            </a:extLst>
          </p:cNvPr>
          <p:cNvSpPr>
            <a:spLocks noChangeAspect="1"/>
          </p:cNvSpPr>
          <p:nvPr/>
        </p:nvSpPr>
        <p:spPr>
          <a:xfrm>
            <a:off x="372600" y="400050"/>
            <a:ext cx="8856000" cy="8856000"/>
          </a:xfrm>
          <a:prstGeom prst="ellipse">
            <a:avLst/>
          </a:prstGeom>
          <a:solidFill>
            <a:srgbClr val="00AEEF"/>
          </a:solidFill>
          <a:ln w="508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109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0D8C44C9-667A-D1A8-2A13-D4E4CE86FB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917513"/>
              </p:ext>
            </p:extLst>
          </p:nvPr>
        </p:nvGraphicFramePr>
        <p:xfrm>
          <a:off x="1971251" y="2399435"/>
          <a:ext cx="5656732" cy="537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994605" imgH="8539991" progId="">
                  <p:embed/>
                </p:oleObj>
              </mc:Choice>
              <mc:Fallback>
                <p:oleObj r:id="rId2" imgW="8994605" imgH="8539991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71251" y="2399435"/>
                        <a:ext cx="5656732" cy="537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634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B0E6172-D221-4DFB-B77B-B2A1F9BF90A6}"/>
              </a:ext>
            </a:extLst>
          </p:cNvPr>
          <p:cNvGrpSpPr/>
          <p:nvPr/>
        </p:nvGrpSpPr>
        <p:grpSpPr>
          <a:xfrm>
            <a:off x="125502" y="268934"/>
            <a:ext cx="9305365" cy="9305365"/>
            <a:chOff x="4548393" y="2696567"/>
            <a:chExt cx="2952000" cy="295200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7E5C436E-1CDB-40EB-A8C7-7BD397788B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8393" y="2696567"/>
              <a:ext cx="2952000" cy="2952000"/>
            </a:xfrm>
            <a:prstGeom prst="ellipse">
              <a:avLst/>
            </a:prstGeom>
            <a:solidFill>
              <a:srgbClr val="E5322C"/>
            </a:solidFill>
            <a:ln w="381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411D8F9-78AF-4085-82A1-8C9ADD9900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71689" y="3133511"/>
              <a:ext cx="2088000" cy="2088000"/>
            </a:xfrm>
            <a:prstGeom prst="ellipse">
              <a:avLst/>
            </a:prstGeom>
            <a:noFill/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0E230CBD-B2AF-436E-BDC9-98835E0496BA}"/>
                </a:ext>
              </a:extLst>
            </p:cNvPr>
            <p:cNvCxnSpPr/>
            <p:nvPr/>
          </p:nvCxnSpPr>
          <p:spPr>
            <a:xfrm flipH="1" flipV="1">
              <a:off x="5394929" y="3626119"/>
              <a:ext cx="648000" cy="612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F10D956-B099-4F55-9FF9-F08C5DACD3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40313" y="3768756"/>
              <a:ext cx="504000" cy="468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4002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35B6AC0B-0AD8-4D5A-9291-E00700E8C05B}"/>
              </a:ext>
            </a:extLst>
          </p:cNvPr>
          <p:cNvSpPr>
            <a:spLocks noChangeAspect="1"/>
          </p:cNvSpPr>
          <p:nvPr/>
        </p:nvSpPr>
        <p:spPr>
          <a:xfrm>
            <a:off x="154159" y="338751"/>
            <a:ext cx="9312569" cy="9312569"/>
          </a:xfrm>
          <a:prstGeom prst="ellipse">
            <a:avLst/>
          </a:prstGeom>
          <a:solidFill>
            <a:srgbClr val="00AEEF"/>
          </a:solidFill>
          <a:ln w="508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E79BDAC-DA8F-4D74-A5D8-A6ED79CF4FF0}"/>
              </a:ext>
            </a:extLst>
          </p:cNvPr>
          <p:cNvGrpSpPr/>
          <p:nvPr/>
        </p:nvGrpSpPr>
        <p:grpSpPr>
          <a:xfrm>
            <a:off x="3479585" y="2078359"/>
            <a:ext cx="2597611" cy="4615400"/>
            <a:chOff x="5019040" y="2499360"/>
            <a:chExt cx="1137920" cy="2021840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14E74DD0-3458-48DF-93C9-EEF843BF6C9F}"/>
                </a:ext>
              </a:extLst>
            </p:cNvPr>
            <p:cNvSpPr/>
            <p:nvPr/>
          </p:nvSpPr>
          <p:spPr>
            <a:xfrm>
              <a:off x="5323840" y="2499360"/>
              <a:ext cx="538480" cy="538480"/>
            </a:xfrm>
            <a:prstGeom prst="ellipse">
              <a:avLst/>
            </a:prstGeom>
            <a:solidFill>
              <a:schemeClr val="tx1"/>
            </a:solidFill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CFF78E7A-D490-4197-9FFF-242DD8C918EF}"/>
                </a:ext>
              </a:extLst>
            </p:cNvPr>
            <p:cNvCxnSpPr>
              <a:cxnSpLocks/>
            </p:cNvCxnSpPr>
            <p:nvPr/>
          </p:nvCxnSpPr>
          <p:spPr>
            <a:xfrm>
              <a:off x="5019040" y="3271520"/>
              <a:ext cx="1137920" cy="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8782F60-A973-4E5C-9350-87F60CD3D98A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2915920"/>
              <a:ext cx="0" cy="1044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7DC71443-4444-447F-803D-1D175E01642C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A9A978D-3476-43D5-8B7F-19DC46FD42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40961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0CC9A50-D5E6-4484-B6FE-C0F7DDE04BF4}"/>
              </a:ext>
            </a:extLst>
          </p:cNvPr>
          <p:cNvGrpSpPr/>
          <p:nvPr/>
        </p:nvGrpSpPr>
        <p:grpSpPr>
          <a:xfrm>
            <a:off x="5638193" y="2813655"/>
            <a:ext cx="2597611" cy="4615400"/>
            <a:chOff x="5019040" y="2499360"/>
            <a:chExt cx="1137920" cy="2021840"/>
          </a:xfrm>
        </p:grpSpPr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85DC8FD7-2FB3-4407-ADBB-4559B9E2471C}"/>
                </a:ext>
              </a:extLst>
            </p:cNvPr>
            <p:cNvSpPr/>
            <p:nvPr/>
          </p:nvSpPr>
          <p:spPr>
            <a:xfrm>
              <a:off x="5323840" y="2499360"/>
              <a:ext cx="538480" cy="538480"/>
            </a:xfrm>
            <a:prstGeom prst="ellipse">
              <a:avLst/>
            </a:prstGeom>
            <a:solidFill>
              <a:schemeClr val="tx1"/>
            </a:solidFill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EEBA5982-0E92-40E2-8CFF-1E76D4FB1F11}"/>
                </a:ext>
              </a:extLst>
            </p:cNvPr>
            <p:cNvCxnSpPr>
              <a:cxnSpLocks/>
            </p:cNvCxnSpPr>
            <p:nvPr/>
          </p:nvCxnSpPr>
          <p:spPr>
            <a:xfrm>
              <a:off x="5019040" y="3271520"/>
              <a:ext cx="1137920" cy="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BF53349-7966-4C32-8006-EF48E6E35F6C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2915920"/>
              <a:ext cx="0" cy="1044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3CEAD3E-AE6D-4A52-8292-9FDAD682E11A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75FDDD3-0C11-4A14-BFE9-7870E63CBB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40961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3C62DCF-FD2C-4F11-AFB1-F8E21F94A772}"/>
              </a:ext>
            </a:extLst>
          </p:cNvPr>
          <p:cNvGrpSpPr/>
          <p:nvPr/>
        </p:nvGrpSpPr>
        <p:grpSpPr>
          <a:xfrm>
            <a:off x="1406422" y="2744624"/>
            <a:ext cx="2597611" cy="4615400"/>
            <a:chOff x="5019040" y="2499360"/>
            <a:chExt cx="1137920" cy="2021840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7D756D7C-D811-4199-9EE4-8488997BA8C0}"/>
                </a:ext>
              </a:extLst>
            </p:cNvPr>
            <p:cNvSpPr/>
            <p:nvPr/>
          </p:nvSpPr>
          <p:spPr>
            <a:xfrm>
              <a:off x="5323840" y="2499360"/>
              <a:ext cx="538480" cy="538480"/>
            </a:xfrm>
            <a:prstGeom prst="ellipse">
              <a:avLst/>
            </a:prstGeom>
            <a:solidFill>
              <a:schemeClr val="tx1"/>
            </a:solidFill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D80E53B-2557-4179-A5BF-0914BDF67C36}"/>
                </a:ext>
              </a:extLst>
            </p:cNvPr>
            <p:cNvCxnSpPr>
              <a:cxnSpLocks/>
            </p:cNvCxnSpPr>
            <p:nvPr/>
          </p:nvCxnSpPr>
          <p:spPr>
            <a:xfrm>
              <a:off x="5019040" y="3271520"/>
              <a:ext cx="1137920" cy="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7D0D72CC-DBE2-4820-8166-FD57A23094B4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2915920"/>
              <a:ext cx="0" cy="1044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E661778-B663-458E-B989-5AA9E7B83919}"/>
                </a:ext>
              </a:extLst>
            </p:cNvPr>
            <p:cNvCxnSpPr>
              <a:cxnSpLocks/>
            </p:cNvCxnSpPr>
            <p:nvPr/>
          </p:nvCxnSpPr>
          <p:spPr>
            <a:xfrm>
              <a:off x="5588000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0DF6CF23-B5C3-440D-BD20-FA374D3576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40961" y="3789680"/>
              <a:ext cx="436880" cy="73152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856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9AD4182-6A8C-48A1-A505-A83E88FE2F79}"/>
              </a:ext>
            </a:extLst>
          </p:cNvPr>
          <p:cNvGrpSpPr/>
          <p:nvPr/>
        </p:nvGrpSpPr>
        <p:grpSpPr>
          <a:xfrm>
            <a:off x="161360" y="291534"/>
            <a:ext cx="9305369" cy="9305369"/>
            <a:chOff x="4572000" y="2678149"/>
            <a:chExt cx="2952000" cy="2952000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B2EED276-42CE-4E3F-8609-5A511D31EF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2000" y="2678149"/>
              <a:ext cx="2952000" cy="2952000"/>
            </a:xfrm>
            <a:prstGeom prst="ellipse">
              <a:avLst/>
            </a:prstGeom>
            <a:solidFill>
              <a:srgbClr val="E5322C"/>
            </a:solidFill>
            <a:ln w="381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FE5FC02E-C917-4FF0-8792-9D15BEA32DC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12781" y="2886347"/>
              <a:ext cx="936000" cy="1800000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波線 6">
              <a:extLst>
                <a:ext uri="{FF2B5EF4-FFF2-40B4-BE49-F238E27FC236}">
                  <a16:creationId xmlns:a16="http://schemas.microsoft.com/office/drawing/2014/main" id="{043C4B0E-4303-4A00-A0B2-E4D00E36DE10}"/>
                </a:ext>
              </a:extLst>
            </p:cNvPr>
            <p:cNvSpPr/>
            <p:nvPr/>
          </p:nvSpPr>
          <p:spPr>
            <a:xfrm rot="20049026" flipV="1">
              <a:off x="5089592" y="3078508"/>
              <a:ext cx="1532491" cy="1537020"/>
            </a:xfrm>
            <a:prstGeom prst="wave">
              <a:avLst>
                <a:gd name="adj1" fmla="val 9272"/>
                <a:gd name="adj2" fmla="val -103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543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50" descr="CTRLEND_Y">
            <a:extLst>
              <a:ext uri="{FF2B5EF4-FFF2-40B4-BE49-F238E27FC236}">
                <a16:creationId xmlns:a16="http://schemas.microsoft.com/office/drawing/2014/main" id="{D0FE0D9D-66A9-40DD-BE40-8A5880620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00" y="133350"/>
            <a:ext cx="9360000" cy="9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74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4631A-179A-3653-A2F3-9DD826E8D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B7B0033C-EEEE-3FD9-AEC0-6086BBAED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72" y="129701"/>
            <a:ext cx="9335803" cy="933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6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A84A814-4B29-432C-9A58-E10C64738917}"/>
              </a:ext>
            </a:extLst>
          </p:cNvPr>
          <p:cNvGrpSpPr/>
          <p:nvPr/>
        </p:nvGrpSpPr>
        <p:grpSpPr>
          <a:xfrm>
            <a:off x="372600" y="419100"/>
            <a:ext cx="8856000" cy="8856000"/>
            <a:chOff x="-3637105" y="2000250"/>
            <a:chExt cx="8856000" cy="885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52C0EA5-57F1-4AAD-857B-B2AC81D55A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3637105" y="2000250"/>
              <a:ext cx="8856000" cy="8856000"/>
            </a:xfrm>
            <a:prstGeom prst="ellipse">
              <a:avLst/>
            </a:prstGeom>
            <a:solidFill>
              <a:srgbClr val="FFFF0B"/>
            </a:solidFill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6F5CDD11-1164-4686-964F-F61088625967}"/>
                </a:ext>
              </a:extLst>
            </p:cNvPr>
            <p:cNvSpPr/>
            <p:nvPr/>
          </p:nvSpPr>
          <p:spPr>
            <a:xfrm>
              <a:off x="-2186163" y="3648075"/>
              <a:ext cx="5448300" cy="5505450"/>
            </a:xfrm>
            <a:custGeom>
              <a:avLst/>
              <a:gdLst>
                <a:gd name="connsiteX0" fmla="*/ 2933700 w 5448300"/>
                <a:gd name="connsiteY0" fmla="*/ 0 h 5505450"/>
                <a:gd name="connsiteX1" fmla="*/ 0 w 5448300"/>
                <a:gd name="connsiteY1" fmla="*/ 3009900 h 5505450"/>
                <a:gd name="connsiteX2" fmla="*/ 5448300 w 5448300"/>
                <a:gd name="connsiteY2" fmla="*/ 2667000 h 5505450"/>
                <a:gd name="connsiteX3" fmla="*/ 2609850 w 5448300"/>
                <a:gd name="connsiteY3" fmla="*/ 5505450 h 550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48300" h="5505450">
                  <a:moveTo>
                    <a:pt x="2933700" y="0"/>
                  </a:moveTo>
                  <a:lnTo>
                    <a:pt x="0" y="3009900"/>
                  </a:lnTo>
                  <a:lnTo>
                    <a:pt x="5448300" y="2667000"/>
                  </a:lnTo>
                  <a:lnTo>
                    <a:pt x="2609850" y="5505450"/>
                  </a:lnTo>
                </a:path>
              </a:pathLst>
            </a:custGeom>
            <a:noFill/>
            <a:ln w="3810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645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5070B78-63E3-48A4-ACE5-B71BF9D0301B}"/>
              </a:ext>
            </a:extLst>
          </p:cNvPr>
          <p:cNvGrpSpPr/>
          <p:nvPr/>
        </p:nvGrpSpPr>
        <p:grpSpPr>
          <a:xfrm>
            <a:off x="372600" y="400050"/>
            <a:ext cx="8856000" cy="8856000"/>
            <a:chOff x="-3637105" y="2000250"/>
            <a:chExt cx="8856000" cy="8856000"/>
          </a:xfrm>
          <a:solidFill>
            <a:srgbClr val="00AEEF"/>
          </a:solidFill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52C0EA5-57F1-4AAD-857B-B2AC81D55A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3637105" y="2000250"/>
              <a:ext cx="8856000" cy="8856000"/>
            </a:xfrm>
            <a:prstGeom prst="ellipse">
              <a:avLst/>
            </a:prstGeom>
            <a:grpFill/>
            <a:ln w="508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6F5CDD11-1164-4686-964F-F61088625967}"/>
                </a:ext>
              </a:extLst>
            </p:cNvPr>
            <p:cNvSpPr/>
            <p:nvPr/>
          </p:nvSpPr>
          <p:spPr>
            <a:xfrm>
              <a:off x="-2186163" y="3648075"/>
              <a:ext cx="5448300" cy="5505450"/>
            </a:xfrm>
            <a:custGeom>
              <a:avLst/>
              <a:gdLst>
                <a:gd name="connsiteX0" fmla="*/ 2933700 w 5448300"/>
                <a:gd name="connsiteY0" fmla="*/ 0 h 5505450"/>
                <a:gd name="connsiteX1" fmla="*/ 0 w 5448300"/>
                <a:gd name="connsiteY1" fmla="*/ 3009900 h 5505450"/>
                <a:gd name="connsiteX2" fmla="*/ 5448300 w 5448300"/>
                <a:gd name="connsiteY2" fmla="*/ 2667000 h 5505450"/>
                <a:gd name="connsiteX3" fmla="*/ 2609850 w 5448300"/>
                <a:gd name="connsiteY3" fmla="*/ 5505450 h 550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48300" h="5505450">
                  <a:moveTo>
                    <a:pt x="2933700" y="0"/>
                  </a:moveTo>
                  <a:lnTo>
                    <a:pt x="0" y="3009900"/>
                  </a:lnTo>
                  <a:lnTo>
                    <a:pt x="5448300" y="2667000"/>
                  </a:lnTo>
                  <a:lnTo>
                    <a:pt x="2609850" y="5505450"/>
                  </a:lnTo>
                </a:path>
              </a:pathLst>
            </a:custGeom>
            <a:grpFill/>
            <a:ln w="3810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975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82331EA-2217-9674-F83A-F1603453C029}"/>
              </a:ext>
            </a:extLst>
          </p:cNvPr>
          <p:cNvGrpSpPr/>
          <p:nvPr/>
        </p:nvGrpSpPr>
        <p:grpSpPr>
          <a:xfrm>
            <a:off x="161360" y="291534"/>
            <a:ext cx="9305369" cy="9305369"/>
            <a:chOff x="161360" y="291534"/>
            <a:chExt cx="9305369" cy="9305369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47A0D100-A6E0-4170-9982-6F8F334ADC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360" y="291534"/>
              <a:ext cx="9305369" cy="9305369"/>
            </a:xfrm>
            <a:prstGeom prst="ellipse">
              <a:avLst/>
            </a:prstGeom>
            <a:solidFill>
              <a:srgbClr val="FFFF0B"/>
            </a:solidFill>
            <a:ln w="381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56638F0-78D9-1A97-B9F9-950E1021ED72}"/>
                </a:ext>
              </a:extLst>
            </p:cNvPr>
            <p:cNvGrpSpPr/>
            <p:nvPr/>
          </p:nvGrpSpPr>
          <p:grpSpPr>
            <a:xfrm>
              <a:off x="1118637" y="1348479"/>
              <a:ext cx="5986840" cy="5895003"/>
              <a:chOff x="1118637" y="1348479"/>
              <a:chExt cx="5986840" cy="5895003"/>
            </a:xfrm>
          </p:grpSpPr>
          <p:sp>
            <p:nvSpPr>
              <p:cNvPr id="29" name="フリーフォーム: 図形 28">
                <a:extLst>
                  <a:ext uri="{FF2B5EF4-FFF2-40B4-BE49-F238E27FC236}">
                    <a16:creationId xmlns:a16="http://schemas.microsoft.com/office/drawing/2014/main" id="{D49BE648-4F5C-4853-A949-1069D3E3CA97}"/>
                  </a:ext>
                </a:extLst>
              </p:cNvPr>
              <p:cNvSpPr/>
              <p:nvPr/>
            </p:nvSpPr>
            <p:spPr>
              <a:xfrm>
                <a:off x="1118637" y="3512985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フリーフォーム: 図形 29">
                <a:extLst>
                  <a:ext uri="{FF2B5EF4-FFF2-40B4-BE49-F238E27FC236}">
                    <a16:creationId xmlns:a16="http://schemas.microsoft.com/office/drawing/2014/main" id="{66CE0350-FEF3-46B8-8480-AA51036E03DD}"/>
                  </a:ext>
                </a:extLst>
              </p:cNvPr>
              <p:cNvSpPr/>
              <p:nvPr/>
            </p:nvSpPr>
            <p:spPr>
              <a:xfrm>
                <a:off x="2154138" y="2883115"/>
                <a:ext cx="1184033" cy="153121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フリーフォーム: 図形 30">
                <a:extLst>
                  <a:ext uri="{FF2B5EF4-FFF2-40B4-BE49-F238E27FC236}">
                    <a16:creationId xmlns:a16="http://schemas.microsoft.com/office/drawing/2014/main" id="{66C0CCA3-696D-4B61-9052-D3D1289D1F43}"/>
                  </a:ext>
                </a:extLst>
              </p:cNvPr>
              <p:cNvSpPr/>
              <p:nvPr/>
            </p:nvSpPr>
            <p:spPr>
              <a:xfrm>
                <a:off x="2843939" y="2073115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BFDF4994-DFFA-4254-9FDD-257E3806AC90}"/>
                  </a:ext>
                </a:extLst>
              </p:cNvPr>
              <p:cNvSpPr/>
              <p:nvPr/>
            </p:nvSpPr>
            <p:spPr>
              <a:xfrm>
                <a:off x="3539836" y="1465359"/>
                <a:ext cx="1189073" cy="146092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65429 h 432150"/>
                  <a:gd name="connsiteX1" fmla="*/ 138112 w 381086"/>
                  <a:gd name="connsiteY1" fmla="*/ 432150 h 432150"/>
                  <a:gd name="connsiteX2" fmla="*/ 381086 w 381086"/>
                  <a:gd name="connsiteY2" fmla="*/ 237904 h 432150"/>
                  <a:gd name="connsiteX3" fmla="*/ 251566 w 381086"/>
                  <a:gd name="connsiteY3" fmla="*/ 0 h 432150"/>
                  <a:gd name="connsiteX4" fmla="*/ 0 w 381086"/>
                  <a:gd name="connsiteY4" fmla="*/ 165429 h 432150"/>
                  <a:gd name="connsiteX0" fmla="*/ 0 w 381086"/>
                  <a:gd name="connsiteY0" fmla="*/ 168080 h 434801"/>
                  <a:gd name="connsiteX1" fmla="*/ 138112 w 381086"/>
                  <a:gd name="connsiteY1" fmla="*/ 434801 h 434801"/>
                  <a:gd name="connsiteX2" fmla="*/ 381086 w 381086"/>
                  <a:gd name="connsiteY2" fmla="*/ 240555 h 434801"/>
                  <a:gd name="connsiteX3" fmla="*/ 248685 w 381086"/>
                  <a:gd name="connsiteY3" fmla="*/ 0 h 434801"/>
                  <a:gd name="connsiteX4" fmla="*/ 0 w 381086"/>
                  <a:gd name="connsiteY4" fmla="*/ 168080 h 434801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30824">
                    <a:moveTo>
                      <a:pt x="0" y="164103"/>
                    </a:moveTo>
                    <a:lnTo>
                      <a:pt x="138112" y="430824"/>
                    </a:lnTo>
                    <a:cubicBezTo>
                      <a:pt x="211567" y="345727"/>
                      <a:pt x="264032" y="293501"/>
                      <a:pt x="381086" y="236578"/>
                    </a:cubicBezTo>
                    <a:cubicBezTo>
                      <a:pt x="335031" y="149765"/>
                      <a:pt x="294740" y="86813"/>
                      <a:pt x="248685" y="0"/>
                    </a:cubicBezTo>
                    <a:cubicBezTo>
                      <a:pt x="147858" y="38482"/>
                      <a:pt x="84203" y="71183"/>
                      <a:pt x="0" y="16410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フリーフォーム: 図形 32">
                <a:extLst>
                  <a:ext uri="{FF2B5EF4-FFF2-40B4-BE49-F238E27FC236}">
                    <a16:creationId xmlns:a16="http://schemas.microsoft.com/office/drawing/2014/main" id="{1C366270-87FD-434F-9261-0D2A0B25437A}"/>
                  </a:ext>
                </a:extLst>
              </p:cNvPr>
              <p:cNvSpPr/>
              <p:nvPr/>
            </p:nvSpPr>
            <p:spPr>
              <a:xfrm>
                <a:off x="4312256" y="1348479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1495B004-CA69-460A-AC9F-DD883AD9CA84}"/>
                  </a:ext>
                </a:extLst>
              </p:cNvPr>
              <p:cNvSpPr/>
              <p:nvPr/>
            </p:nvSpPr>
            <p:spPr>
              <a:xfrm>
                <a:off x="1567954" y="4494510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フリーフォーム: 図形 24">
                <a:extLst>
                  <a:ext uri="{FF2B5EF4-FFF2-40B4-BE49-F238E27FC236}">
                    <a16:creationId xmlns:a16="http://schemas.microsoft.com/office/drawing/2014/main" id="{DFA07E84-C6AC-474C-978E-8C886A2FEFFD}"/>
                  </a:ext>
                </a:extLst>
              </p:cNvPr>
              <p:cNvSpPr/>
              <p:nvPr/>
            </p:nvSpPr>
            <p:spPr>
              <a:xfrm>
                <a:off x="2584241" y="3864650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フリーフォーム: 図形 25">
                <a:extLst>
                  <a:ext uri="{FF2B5EF4-FFF2-40B4-BE49-F238E27FC236}">
                    <a16:creationId xmlns:a16="http://schemas.microsoft.com/office/drawing/2014/main" id="{85D8AE42-C494-4687-BB7D-9F3D808C9766}"/>
                  </a:ext>
                </a:extLst>
              </p:cNvPr>
              <p:cNvSpPr/>
              <p:nvPr/>
            </p:nvSpPr>
            <p:spPr>
              <a:xfrm>
                <a:off x="3331684" y="3016222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フリーフォーム: 図形 26">
                <a:extLst>
                  <a:ext uri="{FF2B5EF4-FFF2-40B4-BE49-F238E27FC236}">
                    <a16:creationId xmlns:a16="http://schemas.microsoft.com/office/drawing/2014/main" id="{46C349BB-8051-4AB7-876C-80527E2AF36B}"/>
                  </a:ext>
                </a:extLst>
              </p:cNvPr>
              <p:cNvSpPr/>
              <p:nvPr/>
            </p:nvSpPr>
            <p:spPr>
              <a:xfrm>
                <a:off x="3992409" y="2365978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A9D63E5D-34BD-4944-9AD6-F750B175A9A1}"/>
                  </a:ext>
                </a:extLst>
              </p:cNvPr>
              <p:cNvSpPr/>
              <p:nvPr/>
            </p:nvSpPr>
            <p:spPr>
              <a:xfrm>
                <a:off x="4742359" y="2253158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フリーフォーム: 図形 17">
                <a:extLst>
                  <a:ext uri="{FF2B5EF4-FFF2-40B4-BE49-F238E27FC236}">
                    <a16:creationId xmlns:a16="http://schemas.microsoft.com/office/drawing/2014/main" id="{182B1628-5C80-419F-8642-F01EBF0D2D86}"/>
                  </a:ext>
                </a:extLst>
              </p:cNvPr>
              <p:cNvSpPr/>
              <p:nvPr/>
            </p:nvSpPr>
            <p:spPr>
              <a:xfrm>
                <a:off x="1976192" y="5340430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フリーフォーム: 図形 18">
                <a:extLst>
                  <a:ext uri="{FF2B5EF4-FFF2-40B4-BE49-F238E27FC236}">
                    <a16:creationId xmlns:a16="http://schemas.microsoft.com/office/drawing/2014/main" id="{CBD60757-E516-4861-98BB-41E061E470F3}"/>
                  </a:ext>
                </a:extLst>
              </p:cNvPr>
              <p:cNvSpPr/>
              <p:nvPr/>
            </p:nvSpPr>
            <p:spPr>
              <a:xfrm>
                <a:off x="3030908" y="4710570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B230627D-D8EF-4CE5-AABA-E0BE9D1903DF}"/>
                  </a:ext>
                </a:extLst>
              </p:cNvPr>
              <p:cNvSpPr/>
              <p:nvPr/>
            </p:nvSpPr>
            <p:spPr>
              <a:xfrm>
                <a:off x="3778351" y="3862142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リーフォーム: 図形 21">
                <a:extLst>
                  <a:ext uri="{FF2B5EF4-FFF2-40B4-BE49-F238E27FC236}">
                    <a16:creationId xmlns:a16="http://schemas.microsoft.com/office/drawing/2014/main" id="{CD429320-A226-4B71-966F-3727683787EF}"/>
                  </a:ext>
                </a:extLst>
              </p:cNvPr>
              <p:cNvSpPr/>
              <p:nvPr/>
            </p:nvSpPr>
            <p:spPr>
              <a:xfrm>
                <a:off x="4439076" y="3211898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9DBA23DD-4CD7-4E0B-9D62-07000CB3BF90}"/>
                  </a:ext>
                </a:extLst>
              </p:cNvPr>
              <p:cNvSpPr/>
              <p:nvPr/>
            </p:nvSpPr>
            <p:spPr>
              <a:xfrm>
                <a:off x="5189026" y="3099078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33F1C7A2-CD79-42E0-9E9A-F77649297685}"/>
                  </a:ext>
                </a:extLst>
              </p:cNvPr>
              <p:cNvSpPr/>
              <p:nvPr/>
            </p:nvSpPr>
            <p:spPr>
              <a:xfrm>
                <a:off x="2406304" y="6225909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FFD8E0DA-E1E7-41FC-9097-AA8983433337}"/>
                  </a:ext>
                </a:extLst>
              </p:cNvPr>
              <p:cNvSpPr/>
              <p:nvPr/>
            </p:nvSpPr>
            <p:spPr>
              <a:xfrm>
                <a:off x="3461020" y="5596049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フリーフォーム: 図形 14">
                <a:extLst>
                  <a:ext uri="{FF2B5EF4-FFF2-40B4-BE49-F238E27FC236}">
                    <a16:creationId xmlns:a16="http://schemas.microsoft.com/office/drawing/2014/main" id="{B4B740A5-3944-477A-8BD8-AA1E41991422}"/>
                  </a:ext>
                </a:extLst>
              </p:cNvPr>
              <p:cNvSpPr/>
              <p:nvPr/>
            </p:nvSpPr>
            <p:spPr>
              <a:xfrm>
                <a:off x="4208463" y="4747621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フリーフォーム: 図形 15">
                <a:extLst>
                  <a:ext uri="{FF2B5EF4-FFF2-40B4-BE49-F238E27FC236}">
                    <a16:creationId xmlns:a16="http://schemas.microsoft.com/office/drawing/2014/main" id="{8A3F59FC-EE4F-44F0-8127-C0AF5DF9A94E}"/>
                  </a:ext>
                </a:extLst>
              </p:cNvPr>
              <p:cNvSpPr/>
              <p:nvPr/>
            </p:nvSpPr>
            <p:spPr>
              <a:xfrm>
                <a:off x="4869188" y="4097377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C182F8CD-76FE-4183-8242-50AF7571B47E}"/>
                  </a:ext>
                </a:extLst>
              </p:cNvPr>
              <p:cNvSpPr/>
              <p:nvPr/>
            </p:nvSpPr>
            <p:spPr>
              <a:xfrm>
                <a:off x="5619138" y="3984557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ECC97B6-773D-404B-8CB6-06570EADC1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41120" y="1234685"/>
              <a:ext cx="2950483" cy="5674005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6870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9B66A96-C247-AD5F-ACBD-C3804805D529}"/>
              </a:ext>
            </a:extLst>
          </p:cNvPr>
          <p:cNvGrpSpPr/>
          <p:nvPr/>
        </p:nvGrpSpPr>
        <p:grpSpPr>
          <a:xfrm>
            <a:off x="161360" y="291534"/>
            <a:ext cx="9305369" cy="9305369"/>
            <a:chOff x="161360" y="291534"/>
            <a:chExt cx="9305369" cy="9305369"/>
          </a:xfrm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A9BF9E52-D5DB-4A4F-BCD6-7B18027CEA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1360" y="291534"/>
              <a:ext cx="9305369" cy="9305369"/>
            </a:xfrm>
            <a:prstGeom prst="ellipse">
              <a:avLst/>
            </a:prstGeom>
            <a:solidFill>
              <a:srgbClr val="FF0000"/>
            </a:solidFill>
            <a:ln w="381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96DD4972-8E32-7A9E-792E-F1B6F198EB10}"/>
                </a:ext>
              </a:extLst>
            </p:cNvPr>
            <p:cNvGrpSpPr/>
            <p:nvPr/>
          </p:nvGrpSpPr>
          <p:grpSpPr>
            <a:xfrm>
              <a:off x="1118637" y="1348479"/>
              <a:ext cx="5986840" cy="5895003"/>
              <a:chOff x="1118637" y="1348479"/>
              <a:chExt cx="5986840" cy="5895003"/>
            </a:xfrm>
          </p:grpSpPr>
          <p:sp>
            <p:nvSpPr>
              <p:cNvPr id="56" name="フリーフォーム: 図形 55">
                <a:extLst>
                  <a:ext uri="{FF2B5EF4-FFF2-40B4-BE49-F238E27FC236}">
                    <a16:creationId xmlns:a16="http://schemas.microsoft.com/office/drawing/2014/main" id="{D853B688-9E5C-42F4-A20D-D0E3552384D9}"/>
                  </a:ext>
                </a:extLst>
              </p:cNvPr>
              <p:cNvSpPr/>
              <p:nvPr/>
            </p:nvSpPr>
            <p:spPr>
              <a:xfrm>
                <a:off x="1118637" y="3512985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フリーフォーム: 図形 56">
                <a:extLst>
                  <a:ext uri="{FF2B5EF4-FFF2-40B4-BE49-F238E27FC236}">
                    <a16:creationId xmlns:a16="http://schemas.microsoft.com/office/drawing/2014/main" id="{BB551857-E01C-410B-9E27-D624CF201549}"/>
                  </a:ext>
                </a:extLst>
              </p:cNvPr>
              <p:cNvSpPr/>
              <p:nvPr/>
            </p:nvSpPr>
            <p:spPr>
              <a:xfrm>
                <a:off x="2154138" y="2883115"/>
                <a:ext cx="1184033" cy="153121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フリーフォーム: 図形 57">
                <a:extLst>
                  <a:ext uri="{FF2B5EF4-FFF2-40B4-BE49-F238E27FC236}">
                    <a16:creationId xmlns:a16="http://schemas.microsoft.com/office/drawing/2014/main" id="{1CDACD82-CC42-4D97-AD2F-DAC406D86DAC}"/>
                  </a:ext>
                </a:extLst>
              </p:cNvPr>
              <p:cNvSpPr/>
              <p:nvPr/>
            </p:nvSpPr>
            <p:spPr>
              <a:xfrm>
                <a:off x="2843939" y="2073115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フリーフォーム: 図形 58">
                <a:extLst>
                  <a:ext uri="{FF2B5EF4-FFF2-40B4-BE49-F238E27FC236}">
                    <a16:creationId xmlns:a16="http://schemas.microsoft.com/office/drawing/2014/main" id="{183FF3D0-1825-4285-BA9E-5654CEF53586}"/>
                  </a:ext>
                </a:extLst>
              </p:cNvPr>
              <p:cNvSpPr/>
              <p:nvPr/>
            </p:nvSpPr>
            <p:spPr>
              <a:xfrm>
                <a:off x="3539836" y="1465359"/>
                <a:ext cx="1189073" cy="146092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65429 h 432150"/>
                  <a:gd name="connsiteX1" fmla="*/ 138112 w 381086"/>
                  <a:gd name="connsiteY1" fmla="*/ 432150 h 432150"/>
                  <a:gd name="connsiteX2" fmla="*/ 381086 w 381086"/>
                  <a:gd name="connsiteY2" fmla="*/ 237904 h 432150"/>
                  <a:gd name="connsiteX3" fmla="*/ 251566 w 381086"/>
                  <a:gd name="connsiteY3" fmla="*/ 0 h 432150"/>
                  <a:gd name="connsiteX4" fmla="*/ 0 w 381086"/>
                  <a:gd name="connsiteY4" fmla="*/ 165429 h 432150"/>
                  <a:gd name="connsiteX0" fmla="*/ 0 w 381086"/>
                  <a:gd name="connsiteY0" fmla="*/ 168080 h 434801"/>
                  <a:gd name="connsiteX1" fmla="*/ 138112 w 381086"/>
                  <a:gd name="connsiteY1" fmla="*/ 434801 h 434801"/>
                  <a:gd name="connsiteX2" fmla="*/ 381086 w 381086"/>
                  <a:gd name="connsiteY2" fmla="*/ 240555 h 434801"/>
                  <a:gd name="connsiteX3" fmla="*/ 248685 w 381086"/>
                  <a:gd name="connsiteY3" fmla="*/ 0 h 434801"/>
                  <a:gd name="connsiteX4" fmla="*/ 0 w 381086"/>
                  <a:gd name="connsiteY4" fmla="*/ 168080 h 434801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  <a:gd name="connsiteX0" fmla="*/ 0 w 381086"/>
                  <a:gd name="connsiteY0" fmla="*/ 164103 h 430824"/>
                  <a:gd name="connsiteX1" fmla="*/ 138112 w 381086"/>
                  <a:gd name="connsiteY1" fmla="*/ 430824 h 430824"/>
                  <a:gd name="connsiteX2" fmla="*/ 381086 w 381086"/>
                  <a:gd name="connsiteY2" fmla="*/ 236578 h 430824"/>
                  <a:gd name="connsiteX3" fmla="*/ 248685 w 381086"/>
                  <a:gd name="connsiteY3" fmla="*/ 0 h 430824"/>
                  <a:gd name="connsiteX4" fmla="*/ 0 w 381086"/>
                  <a:gd name="connsiteY4" fmla="*/ 164103 h 43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30824">
                    <a:moveTo>
                      <a:pt x="0" y="164103"/>
                    </a:moveTo>
                    <a:lnTo>
                      <a:pt x="138112" y="430824"/>
                    </a:lnTo>
                    <a:cubicBezTo>
                      <a:pt x="211567" y="345727"/>
                      <a:pt x="264032" y="293501"/>
                      <a:pt x="381086" y="236578"/>
                    </a:cubicBezTo>
                    <a:cubicBezTo>
                      <a:pt x="335031" y="149765"/>
                      <a:pt x="294740" y="86813"/>
                      <a:pt x="248685" y="0"/>
                    </a:cubicBezTo>
                    <a:cubicBezTo>
                      <a:pt x="147858" y="38482"/>
                      <a:pt x="84203" y="71183"/>
                      <a:pt x="0" y="16410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フリーフォーム: 図形 59">
                <a:extLst>
                  <a:ext uri="{FF2B5EF4-FFF2-40B4-BE49-F238E27FC236}">
                    <a16:creationId xmlns:a16="http://schemas.microsoft.com/office/drawing/2014/main" id="{30B60B75-4DBD-46CB-A077-BB606D82048C}"/>
                  </a:ext>
                </a:extLst>
              </p:cNvPr>
              <p:cNvSpPr/>
              <p:nvPr/>
            </p:nvSpPr>
            <p:spPr>
              <a:xfrm>
                <a:off x="4312256" y="1348479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フリーフォーム: 図形 50">
                <a:extLst>
                  <a:ext uri="{FF2B5EF4-FFF2-40B4-BE49-F238E27FC236}">
                    <a16:creationId xmlns:a16="http://schemas.microsoft.com/office/drawing/2014/main" id="{B268C299-5041-47ED-A3AB-E85211EFB7F9}"/>
                  </a:ext>
                </a:extLst>
              </p:cNvPr>
              <p:cNvSpPr/>
              <p:nvPr/>
            </p:nvSpPr>
            <p:spPr>
              <a:xfrm>
                <a:off x="1567954" y="4494510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フリーフォーム: 図形 51">
                <a:extLst>
                  <a:ext uri="{FF2B5EF4-FFF2-40B4-BE49-F238E27FC236}">
                    <a16:creationId xmlns:a16="http://schemas.microsoft.com/office/drawing/2014/main" id="{72031403-D5AC-48F2-8520-600D9258580E}"/>
                  </a:ext>
                </a:extLst>
              </p:cNvPr>
              <p:cNvSpPr/>
              <p:nvPr/>
            </p:nvSpPr>
            <p:spPr>
              <a:xfrm>
                <a:off x="2584241" y="3864650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41AD3BB8-F4BC-4D07-8FF3-B755D0982655}"/>
                  </a:ext>
                </a:extLst>
              </p:cNvPr>
              <p:cNvSpPr/>
              <p:nvPr/>
            </p:nvSpPr>
            <p:spPr>
              <a:xfrm>
                <a:off x="3331684" y="3016222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フリーフォーム: 図形 53">
                <a:extLst>
                  <a:ext uri="{FF2B5EF4-FFF2-40B4-BE49-F238E27FC236}">
                    <a16:creationId xmlns:a16="http://schemas.microsoft.com/office/drawing/2014/main" id="{25B52B0E-1F6C-4359-8D99-178B9F2AFCB0}"/>
                  </a:ext>
                </a:extLst>
              </p:cNvPr>
              <p:cNvSpPr/>
              <p:nvPr/>
            </p:nvSpPr>
            <p:spPr>
              <a:xfrm>
                <a:off x="3992409" y="2365978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フリーフォーム: 図形 54">
                <a:extLst>
                  <a:ext uri="{FF2B5EF4-FFF2-40B4-BE49-F238E27FC236}">
                    <a16:creationId xmlns:a16="http://schemas.microsoft.com/office/drawing/2014/main" id="{B1D0CEF3-55F8-4A0A-B063-73A0B90B9FBA}"/>
                  </a:ext>
                </a:extLst>
              </p:cNvPr>
              <p:cNvSpPr/>
              <p:nvPr/>
            </p:nvSpPr>
            <p:spPr>
              <a:xfrm>
                <a:off x="4742359" y="2253158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DF0F9D27-FD57-49B2-A67F-4430F05647EF}"/>
                  </a:ext>
                </a:extLst>
              </p:cNvPr>
              <p:cNvSpPr/>
              <p:nvPr/>
            </p:nvSpPr>
            <p:spPr>
              <a:xfrm>
                <a:off x="1976192" y="5340430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フリーフォーム: 図形 46">
                <a:extLst>
                  <a:ext uri="{FF2B5EF4-FFF2-40B4-BE49-F238E27FC236}">
                    <a16:creationId xmlns:a16="http://schemas.microsoft.com/office/drawing/2014/main" id="{7DD30826-79C6-4389-B46E-0A5EE4AC48E2}"/>
                  </a:ext>
                </a:extLst>
              </p:cNvPr>
              <p:cNvSpPr/>
              <p:nvPr/>
            </p:nvSpPr>
            <p:spPr>
              <a:xfrm>
                <a:off x="3030908" y="4710570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フリーフォーム: 図形 47">
                <a:extLst>
                  <a:ext uri="{FF2B5EF4-FFF2-40B4-BE49-F238E27FC236}">
                    <a16:creationId xmlns:a16="http://schemas.microsoft.com/office/drawing/2014/main" id="{F0DF6A51-7B41-4514-8C41-3CCB64F0507D}"/>
                  </a:ext>
                </a:extLst>
              </p:cNvPr>
              <p:cNvSpPr/>
              <p:nvPr/>
            </p:nvSpPr>
            <p:spPr>
              <a:xfrm>
                <a:off x="3778351" y="3862142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フリーフォーム: 図形 48">
                <a:extLst>
                  <a:ext uri="{FF2B5EF4-FFF2-40B4-BE49-F238E27FC236}">
                    <a16:creationId xmlns:a16="http://schemas.microsoft.com/office/drawing/2014/main" id="{FA3095EA-3D53-4636-81B5-DA3B1543EF8D}"/>
                  </a:ext>
                </a:extLst>
              </p:cNvPr>
              <p:cNvSpPr/>
              <p:nvPr/>
            </p:nvSpPr>
            <p:spPr>
              <a:xfrm>
                <a:off x="4439076" y="3211898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フリーフォーム: 図形 49">
                <a:extLst>
                  <a:ext uri="{FF2B5EF4-FFF2-40B4-BE49-F238E27FC236}">
                    <a16:creationId xmlns:a16="http://schemas.microsoft.com/office/drawing/2014/main" id="{BF83188C-FE23-4A80-8443-0B464DF18726}"/>
                  </a:ext>
                </a:extLst>
              </p:cNvPr>
              <p:cNvSpPr/>
              <p:nvPr/>
            </p:nvSpPr>
            <p:spPr>
              <a:xfrm>
                <a:off x="5189026" y="3099078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フリーフォーム: 図形 40">
                <a:extLst>
                  <a:ext uri="{FF2B5EF4-FFF2-40B4-BE49-F238E27FC236}">
                    <a16:creationId xmlns:a16="http://schemas.microsoft.com/office/drawing/2014/main" id="{30BDA83F-7947-4B0D-A897-3E5CF68A6343}"/>
                  </a:ext>
                </a:extLst>
              </p:cNvPr>
              <p:cNvSpPr/>
              <p:nvPr/>
            </p:nvSpPr>
            <p:spPr>
              <a:xfrm>
                <a:off x="2406304" y="6225909"/>
                <a:ext cx="1481299" cy="1017573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4744" h="300081">
                    <a:moveTo>
                      <a:pt x="0" y="4806"/>
                    </a:moveTo>
                    <a:lnTo>
                      <a:pt x="138112" y="265266"/>
                    </a:lnTo>
                    <a:cubicBezTo>
                      <a:pt x="255167" y="306969"/>
                      <a:pt x="344771" y="317361"/>
                      <a:pt x="474744" y="262005"/>
                    </a:cubicBezTo>
                    <a:lnTo>
                      <a:pt x="338191" y="0"/>
                    </a:lnTo>
                    <a:cubicBezTo>
                      <a:pt x="223307" y="47522"/>
                      <a:pt x="132647" y="51212"/>
                      <a:pt x="0" y="4806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フリーフォーム: 図形 41">
                <a:extLst>
                  <a:ext uri="{FF2B5EF4-FFF2-40B4-BE49-F238E27FC236}">
                    <a16:creationId xmlns:a16="http://schemas.microsoft.com/office/drawing/2014/main" id="{43A3A6E0-8484-47E9-9DD5-F5A574EFF473}"/>
                  </a:ext>
                </a:extLst>
              </p:cNvPr>
              <p:cNvSpPr/>
              <p:nvPr/>
            </p:nvSpPr>
            <p:spPr>
              <a:xfrm>
                <a:off x="3461020" y="5596049"/>
                <a:ext cx="1184033" cy="1531218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472" h="451554">
                    <a:moveTo>
                      <a:pt x="0" y="184833"/>
                    </a:moveTo>
                    <a:lnTo>
                      <a:pt x="138112" y="451554"/>
                    </a:lnTo>
                    <a:cubicBezTo>
                      <a:pt x="240633" y="397766"/>
                      <a:pt x="283410" y="351800"/>
                      <a:pt x="379472" y="265135"/>
                    </a:cubicBezTo>
                    <a:lnTo>
                      <a:pt x="239691" y="0"/>
                    </a:lnTo>
                    <a:cubicBezTo>
                      <a:pt x="155487" y="83527"/>
                      <a:pt x="110039" y="127919"/>
                      <a:pt x="0" y="1848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フリーフォーム: 図形 42">
                <a:extLst>
                  <a:ext uri="{FF2B5EF4-FFF2-40B4-BE49-F238E27FC236}">
                    <a16:creationId xmlns:a16="http://schemas.microsoft.com/office/drawing/2014/main" id="{03247221-ADC5-4CE6-8C16-E08B9A8BB0EB}"/>
                  </a:ext>
                </a:extLst>
              </p:cNvPr>
              <p:cNvSpPr/>
              <p:nvPr/>
            </p:nvSpPr>
            <p:spPr>
              <a:xfrm>
                <a:off x="4208463" y="4747621"/>
                <a:ext cx="1093341" cy="1754177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0405" h="517304">
                    <a:moveTo>
                      <a:pt x="0" y="250583"/>
                    </a:moveTo>
                    <a:lnTo>
                      <a:pt x="138112" y="517304"/>
                    </a:lnTo>
                    <a:cubicBezTo>
                      <a:pt x="211567" y="432207"/>
                      <a:pt x="265647" y="359629"/>
                      <a:pt x="350405" y="260440"/>
                    </a:cubicBezTo>
                    <a:lnTo>
                      <a:pt x="209011" y="0"/>
                    </a:lnTo>
                    <a:cubicBezTo>
                      <a:pt x="129651" y="91355"/>
                      <a:pt x="84203" y="157663"/>
                      <a:pt x="0" y="250583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フリーフォーム: 図形 43">
                <a:extLst>
                  <a:ext uri="{FF2B5EF4-FFF2-40B4-BE49-F238E27FC236}">
                    <a16:creationId xmlns:a16="http://schemas.microsoft.com/office/drawing/2014/main" id="{68FB51EA-5947-4A1D-96F2-9673B899D334}"/>
                  </a:ext>
                </a:extLst>
              </p:cNvPr>
              <p:cNvSpPr/>
              <p:nvPr/>
            </p:nvSpPr>
            <p:spPr>
              <a:xfrm>
                <a:off x="4869188" y="4097377"/>
                <a:ext cx="1189073" cy="1541839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84833 h 480108"/>
                  <a:gd name="connsiteX1" fmla="*/ 138112 w 474744"/>
                  <a:gd name="connsiteY1" fmla="*/ 445293 h 480108"/>
                  <a:gd name="connsiteX2" fmla="*/ 474744 w 474744"/>
                  <a:gd name="connsiteY2" fmla="*/ 442032 h 480108"/>
                  <a:gd name="connsiteX3" fmla="*/ 239691 w 474744"/>
                  <a:gd name="connsiteY3" fmla="*/ 0 h 480108"/>
                  <a:gd name="connsiteX4" fmla="*/ 0 w 474744"/>
                  <a:gd name="connsiteY4" fmla="*/ 184833 h 480108"/>
                  <a:gd name="connsiteX0" fmla="*/ 0 w 377857"/>
                  <a:gd name="connsiteY0" fmla="*/ 184833 h 451922"/>
                  <a:gd name="connsiteX1" fmla="*/ 138112 w 377857"/>
                  <a:gd name="connsiteY1" fmla="*/ 445293 h 451922"/>
                  <a:gd name="connsiteX2" fmla="*/ 377857 w 377857"/>
                  <a:gd name="connsiteY2" fmla="*/ 265135 h 451922"/>
                  <a:gd name="connsiteX3" fmla="*/ 239691 w 377857"/>
                  <a:gd name="connsiteY3" fmla="*/ 0 h 451922"/>
                  <a:gd name="connsiteX4" fmla="*/ 0 w 377857"/>
                  <a:gd name="connsiteY4" fmla="*/ 184833 h 451922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7857"/>
                  <a:gd name="connsiteY0" fmla="*/ 184833 h 445293"/>
                  <a:gd name="connsiteX1" fmla="*/ 138112 w 377857"/>
                  <a:gd name="connsiteY1" fmla="*/ 445293 h 445293"/>
                  <a:gd name="connsiteX2" fmla="*/ 377857 w 377857"/>
                  <a:gd name="connsiteY2" fmla="*/ 265135 h 445293"/>
                  <a:gd name="connsiteX3" fmla="*/ 239691 w 377857"/>
                  <a:gd name="connsiteY3" fmla="*/ 0 h 445293"/>
                  <a:gd name="connsiteX4" fmla="*/ 0 w 377857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45293"/>
                  <a:gd name="connsiteX1" fmla="*/ 138112 w 379472"/>
                  <a:gd name="connsiteY1" fmla="*/ 445293 h 445293"/>
                  <a:gd name="connsiteX2" fmla="*/ 379472 w 379472"/>
                  <a:gd name="connsiteY2" fmla="*/ 265135 h 445293"/>
                  <a:gd name="connsiteX3" fmla="*/ 239691 w 379472"/>
                  <a:gd name="connsiteY3" fmla="*/ 0 h 445293"/>
                  <a:gd name="connsiteX4" fmla="*/ 0 w 379472"/>
                  <a:gd name="connsiteY4" fmla="*/ 184833 h 445293"/>
                  <a:gd name="connsiteX0" fmla="*/ 0 w 379472"/>
                  <a:gd name="connsiteY0" fmla="*/ 184833 h 453120"/>
                  <a:gd name="connsiteX1" fmla="*/ 138112 w 379472"/>
                  <a:gd name="connsiteY1" fmla="*/ 453120 h 453120"/>
                  <a:gd name="connsiteX2" fmla="*/ 379472 w 379472"/>
                  <a:gd name="connsiteY2" fmla="*/ 265135 h 453120"/>
                  <a:gd name="connsiteX3" fmla="*/ 239691 w 379472"/>
                  <a:gd name="connsiteY3" fmla="*/ 0 h 453120"/>
                  <a:gd name="connsiteX4" fmla="*/ 0 w 379472"/>
                  <a:gd name="connsiteY4" fmla="*/ 184833 h 453120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184833 h 451554"/>
                  <a:gd name="connsiteX1" fmla="*/ 138112 w 379472"/>
                  <a:gd name="connsiteY1" fmla="*/ 451554 h 451554"/>
                  <a:gd name="connsiteX2" fmla="*/ 379472 w 379472"/>
                  <a:gd name="connsiteY2" fmla="*/ 265135 h 451554"/>
                  <a:gd name="connsiteX3" fmla="*/ 239691 w 379472"/>
                  <a:gd name="connsiteY3" fmla="*/ 0 h 451554"/>
                  <a:gd name="connsiteX4" fmla="*/ 0 w 379472"/>
                  <a:gd name="connsiteY4" fmla="*/ 184833 h 451554"/>
                  <a:gd name="connsiteX0" fmla="*/ 0 w 379472"/>
                  <a:gd name="connsiteY0" fmla="*/ 249017 h 515738"/>
                  <a:gd name="connsiteX1" fmla="*/ 138112 w 379472"/>
                  <a:gd name="connsiteY1" fmla="*/ 515738 h 515738"/>
                  <a:gd name="connsiteX2" fmla="*/ 379472 w 379472"/>
                  <a:gd name="connsiteY2" fmla="*/ 329319 h 515738"/>
                  <a:gd name="connsiteX3" fmla="*/ 207396 w 379472"/>
                  <a:gd name="connsiteY3" fmla="*/ 0 h 515738"/>
                  <a:gd name="connsiteX4" fmla="*/ 0 w 379472"/>
                  <a:gd name="connsiteY4" fmla="*/ 249017 h 515738"/>
                  <a:gd name="connsiteX0" fmla="*/ 0 w 352020"/>
                  <a:gd name="connsiteY0" fmla="*/ 249017 h 515738"/>
                  <a:gd name="connsiteX1" fmla="*/ 138112 w 352020"/>
                  <a:gd name="connsiteY1" fmla="*/ 515738 h 515738"/>
                  <a:gd name="connsiteX2" fmla="*/ 352020 w 352020"/>
                  <a:gd name="connsiteY2" fmla="*/ 262005 h 515738"/>
                  <a:gd name="connsiteX3" fmla="*/ 207396 w 352020"/>
                  <a:gd name="connsiteY3" fmla="*/ 0 h 515738"/>
                  <a:gd name="connsiteX4" fmla="*/ 0 w 352020"/>
                  <a:gd name="connsiteY4" fmla="*/ 249017 h 515738"/>
                  <a:gd name="connsiteX0" fmla="*/ 0 w 352020"/>
                  <a:gd name="connsiteY0" fmla="*/ 253714 h 520435"/>
                  <a:gd name="connsiteX1" fmla="*/ 138112 w 352020"/>
                  <a:gd name="connsiteY1" fmla="*/ 520435 h 520435"/>
                  <a:gd name="connsiteX2" fmla="*/ 352020 w 352020"/>
                  <a:gd name="connsiteY2" fmla="*/ 266702 h 520435"/>
                  <a:gd name="connsiteX3" fmla="*/ 215470 w 352020"/>
                  <a:gd name="connsiteY3" fmla="*/ 0 h 520435"/>
                  <a:gd name="connsiteX4" fmla="*/ 0 w 352020"/>
                  <a:gd name="connsiteY4" fmla="*/ 253714 h 520435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52020"/>
                  <a:gd name="connsiteY0" fmla="*/ 250583 h 517304"/>
                  <a:gd name="connsiteX1" fmla="*/ 138112 w 352020"/>
                  <a:gd name="connsiteY1" fmla="*/ 517304 h 517304"/>
                  <a:gd name="connsiteX2" fmla="*/ 352020 w 352020"/>
                  <a:gd name="connsiteY2" fmla="*/ 263571 h 517304"/>
                  <a:gd name="connsiteX3" fmla="*/ 209011 w 352020"/>
                  <a:gd name="connsiteY3" fmla="*/ 0 h 517304"/>
                  <a:gd name="connsiteX4" fmla="*/ 0 w 352020"/>
                  <a:gd name="connsiteY4" fmla="*/ 250583 h 517304"/>
                  <a:gd name="connsiteX0" fmla="*/ 0 w 348790"/>
                  <a:gd name="connsiteY0" fmla="*/ 250583 h 517304"/>
                  <a:gd name="connsiteX1" fmla="*/ 138112 w 348790"/>
                  <a:gd name="connsiteY1" fmla="*/ 517304 h 517304"/>
                  <a:gd name="connsiteX2" fmla="*/ 348790 w 348790"/>
                  <a:gd name="connsiteY2" fmla="*/ 257309 h 517304"/>
                  <a:gd name="connsiteX3" fmla="*/ 209011 w 348790"/>
                  <a:gd name="connsiteY3" fmla="*/ 0 h 517304"/>
                  <a:gd name="connsiteX4" fmla="*/ 0 w 348790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3571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250583 h 517304"/>
                  <a:gd name="connsiteX1" fmla="*/ 138112 w 350405"/>
                  <a:gd name="connsiteY1" fmla="*/ 517304 h 517304"/>
                  <a:gd name="connsiteX2" fmla="*/ 350405 w 350405"/>
                  <a:gd name="connsiteY2" fmla="*/ 260440 h 517304"/>
                  <a:gd name="connsiteX3" fmla="*/ 209011 w 350405"/>
                  <a:gd name="connsiteY3" fmla="*/ 0 h 517304"/>
                  <a:gd name="connsiteX4" fmla="*/ 0 w 350405"/>
                  <a:gd name="connsiteY4" fmla="*/ 250583 h 517304"/>
                  <a:gd name="connsiteX0" fmla="*/ 0 w 350405"/>
                  <a:gd name="connsiteY0" fmla="*/ 187965 h 454686"/>
                  <a:gd name="connsiteX1" fmla="*/ 138112 w 350405"/>
                  <a:gd name="connsiteY1" fmla="*/ 454686 h 454686"/>
                  <a:gd name="connsiteX2" fmla="*/ 350405 w 350405"/>
                  <a:gd name="connsiteY2" fmla="*/ 197822 h 454686"/>
                  <a:gd name="connsiteX3" fmla="*/ 242922 w 350405"/>
                  <a:gd name="connsiteY3" fmla="*/ 0 h 454686"/>
                  <a:gd name="connsiteX4" fmla="*/ 0 w 350405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76241"/>
                  <a:gd name="connsiteY0" fmla="*/ 187965 h 454686"/>
                  <a:gd name="connsiteX1" fmla="*/ 138112 w 376241"/>
                  <a:gd name="connsiteY1" fmla="*/ 454686 h 454686"/>
                  <a:gd name="connsiteX2" fmla="*/ 376241 w 376241"/>
                  <a:gd name="connsiteY2" fmla="*/ 257309 h 454686"/>
                  <a:gd name="connsiteX3" fmla="*/ 242922 w 376241"/>
                  <a:gd name="connsiteY3" fmla="*/ 0 h 454686"/>
                  <a:gd name="connsiteX4" fmla="*/ 0 w 376241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  <a:gd name="connsiteX0" fmla="*/ 0 w 381086"/>
                  <a:gd name="connsiteY0" fmla="*/ 187965 h 454686"/>
                  <a:gd name="connsiteX1" fmla="*/ 138112 w 381086"/>
                  <a:gd name="connsiteY1" fmla="*/ 454686 h 454686"/>
                  <a:gd name="connsiteX2" fmla="*/ 381086 w 381086"/>
                  <a:gd name="connsiteY2" fmla="*/ 260440 h 454686"/>
                  <a:gd name="connsiteX3" fmla="*/ 242922 w 381086"/>
                  <a:gd name="connsiteY3" fmla="*/ 0 h 454686"/>
                  <a:gd name="connsiteX4" fmla="*/ 0 w 381086"/>
                  <a:gd name="connsiteY4" fmla="*/ 187965 h 454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1086" h="454686">
                    <a:moveTo>
                      <a:pt x="0" y="187965"/>
                    </a:moveTo>
                    <a:lnTo>
                      <a:pt x="138112" y="454686"/>
                    </a:lnTo>
                    <a:cubicBezTo>
                      <a:pt x="211567" y="369589"/>
                      <a:pt x="264032" y="317363"/>
                      <a:pt x="381086" y="260440"/>
                    </a:cubicBezTo>
                    <a:lnTo>
                      <a:pt x="242922" y="0"/>
                    </a:lnTo>
                    <a:cubicBezTo>
                      <a:pt x="124807" y="49087"/>
                      <a:pt x="84203" y="95045"/>
                      <a:pt x="0" y="187965"/>
                    </a:cubicBezTo>
                    <a:close/>
                  </a:path>
                </a:pathLst>
              </a:custGeom>
              <a:solidFill>
                <a:schemeClr val="bg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フリーフォーム: 図形 44">
                <a:extLst>
                  <a:ext uri="{FF2B5EF4-FFF2-40B4-BE49-F238E27FC236}">
                    <a16:creationId xmlns:a16="http://schemas.microsoft.com/office/drawing/2014/main" id="{B8C6DC18-A931-4452-A8E3-EA11E910D51F}"/>
                  </a:ext>
                </a:extLst>
              </p:cNvPr>
              <p:cNvSpPr/>
              <p:nvPr/>
            </p:nvSpPr>
            <p:spPr>
              <a:xfrm>
                <a:off x="5619138" y="3984557"/>
                <a:ext cx="1486339" cy="998546"/>
              </a:xfrm>
              <a:custGeom>
                <a:avLst/>
                <a:gdLst>
                  <a:gd name="connsiteX0" fmla="*/ 0 w 469900"/>
                  <a:gd name="connsiteY0" fmla="*/ 7937 h 276225"/>
                  <a:gd name="connsiteX1" fmla="*/ 138112 w 469900"/>
                  <a:gd name="connsiteY1" fmla="*/ 276225 h 276225"/>
                  <a:gd name="connsiteX2" fmla="*/ 469900 w 469900"/>
                  <a:gd name="connsiteY2" fmla="*/ 266700 h 276225"/>
                  <a:gd name="connsiteX3" fmla="*/ 334962 w 469900"/>
                  <a:gd name="connsiteY3" fmla="*/ 0 h 276225"/>
                  <a:gd name="connsiteX4" fmla="*/ 0 w 469900"/>
                  <a:gd name="connsiteY4" fmla="*/ 7937 h 276225"/>
                  <a:gd name="connsiteX0" fmla="*/ 0 w 469900"/>
                  <a:gd name="connsiteY0" fmla="*/ 7937 h 271528"/>
                  <a:gd name="connsiteX1" fmla="*/ 139727 w 469900"/>
                  <a:gd name="connsiteY1" fmla="*/ 271528 h 271528"/>
                  <a:gd name="connsiteX2" fmla="*/ 469900 w 469900"/>
                  <a:gd name="connsiteY2" fmla="*/ 266700 h 271528"/>
                  <a:gd name="connsiteX3" fmla="*/ 334962 w 469900"/>
                  <a:gd name="connsiteY3" fmla="*/ 0 h 271528"/>
                  <a:gd name="connsiteX4" fmla="*/ 0 w 469900"/>
                  <a:gd name="connsiteY4" fmla="*/ 7937 h 271528"/>
                  <a:gd name="connsiteX0" fmla="*/ 0 w 468285"/>
                  <a:gd name="connsiteY0" fmla="*/ 11068 h 271528"/>
                  <a:gd name="connsiteX1" fmla="*/ 138112 w 468285"/>
                  <a:gd name="connsiteY1" fmla="*/ 271528 h 271528"/>
                  <a:gd name="connsiteX2" fmla="*/ 468285 w 468285"/>
                  <a:gd name="connsiteY2" fmla="*/ 266700 h 271528"/>
                  <a:gd name="connsiteX3" fmla="*/ 333347 w 468285"/>
                  <a:gd name="connsiteY3" fmla="*/ 0 h 271528"/>
                  <a:gd name="connsiteX4" fmla="*/ 0 w 468285"/>
                  <a:gd name="connsiteY4" fmla="*/ 11068 h 271528"/>
                  <a:gd name="connsiteX0" fmla="*/ 0 w 473129"/>
                  <a:gd name="connsiteY0" fmla="*/ 11068 h 271528"/>
                  <a:gd name="connsiteX1" fmla="*/ 138112 w 473129"/>
                  <a:gd name="connsiteY1" fmla="*/ 271528 h 271528"/>
                  <a:gd name="connsiteX2" fmla="*/ 473129 w 473129"/>
                  <a:gd name="connsiteY2" fmla="*/ 268266 h 271528"/>
                  <a:gd name="connsiteX3" fmla="*/ 333347 w 473129"/>
                  <a:gd name="connsiteY3" fmla="*/ 0 h 271528"/>
                  <a:gd name="connsiteX4" fmla="*/ 0 w 473129"/>
                  <a:gd name="connsiteY4" fmla="*/ 11068 h 271528"/>
                  <a:gd name="connsiteX0" fmla="*/ 0 w 479588"/>
                  <a:gd name="connsiteY0" fmla="*/ 11068 h 271528"/>
                  <a:gd name="connsiteX1" fmla="*/ 138112 w 479588"/>
                  <a:gd name="connsiteY1" fmla="*/ 271528 h 271528"/>
                  <a:gd name="connsiteX2" fmla="*/ 479588 w 479588"/>
                  <a:gd name="connsiteY2" fmla="*/ 269832 h 271528"/>
                  <a:gd name="connsiteX3" fmla="*/ 333347 w 479588"/>
                  <a:gd name="connsiteY3" fmla="*/ 0 h 271528"/>
                  <a:gd name="connsiteX4" fmla="*/ 0 w 479588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3347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71528"/>
                  <a:gd name="connsiteX1" fmla="*/ 138112 w 474743"/>
                  <a:gd name="connsiteY1" fmla="*/ 271528 h 271528"/>
                  <a:gd name="connsiteX2" fmla="*/ 474743 w 474743"/>
                  <a:gd name="connsiteY2" fmla="*/ 269832 h 271528"/>
                  <a:gd name="connsiteX3" fmla="*/ 334962 w 474743"/>
                  <a:gd name="connsiteY3" fmla="*/ 0 h 271528"/>
                  <a:gd name="connsiteX4" fmla="*/ 0 w 474743"/>
                  <a:gd name="connsiteY4" fmla="*/ 11068 h 271528"/>
                  <a:gd name="connsiteX0" fmla="*/ 0 w 474743"/>
                  <a:gd name="connsiteY0" fmla="*/ 11068 h 289754"/>
                  <a:gd name="connsiteX1" fmla="*/ 138112 w 474743"/>
                  <a:gd name="connsiteY1" fmla="*/ 271528 h 289754"/>
                  <a:gd name="connsiteX2" fmla="*/ 474743 w 474743"/>
                  <a:gd name="connsiteY2" fmla="*/ 269832 h 289754"/>
                  <a:gd name="connsiteX3" fmla="*/ 334962 w 474743"/>
                  <a:gd name="connsiteY3" fmla="*/ 0 h 289754"/>
                  <a:gd name="connsiteX4" fmla="*/ 0 w 474743"/>
                  <a:gd name="connsiteY4" fmla="*/ 11068 h 289754"/>
                  <a:gd name="connsiteX0" fmla="*/ 0 w 474743"/>
                  <a:gd name="connsiteY0" fmla="*/ 11068 h 305347"/>
                  <a:gd name="connsiteX1" fmla="*/ 138112 w 474743"/>
                  <a:gd name="connsiteY1" fmla="*/ 271528 h 305347"/>
                  <a:gd name="connsiteX2" fmla="*/ 474743 w 474743"/>
                  <a:gd name="connsiteY2" fmla="*/ 269832 h 305347"/>
                  <a:gd name="connsiteX3" fmla="*/ 334962 w 474743"/>
                  <a:gd name="connsiteY3" fmla="*/ 0 h 305347"/>
                  <a:gd name="connsiteX4" fmla="*/ 0 w 474743"/>
                  <a:gd name="connsiteY4" fmla="*/ 11068 h 305347"/>
                  <a:gd name="connsiteX0" fmla="*/ 0 w 474743"/>
                  <a:gd name="connsiteY0" fmla="*/ 1675 h 295954"/>
                  <a:gd name="connsiteX1" fmla="*/ 138112 w 474743"/>
                  <a:gd name="connsiteY1" fmla="*/ 262135 h 295954"/>
                  <a:gd name="connsiteX2" fmla="*/ 474743 w 474743"/>
                  <a:gd name="connsiteY2" fmla="*/ 260439 h 295954"/>
                  <a:gd name="connsiteX3" fmla="*/ 334962 w 474743"/>
                  <a:gd name="connsiteY3" fmla="*/ 0 h 295954"/>
                  <a:gd name="connsiteX4" fmla="*/ 0 w 474743"/>
                  <a:gd name="connsiteY4" fmla="*/ 1675 h 295954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4743"/>
                  <a:gd name="connsiteY0" fmla="*/ 4806 h 299085"/>
                  <a:gd name="connsiteX1" fmla="*/ 138112 w 474743"/>
                  <a:gd name="connsiteY1" fmla="*/ 265266 h 299085"/>
                  <a:gd name="connsiteX2" fmla="*/ 474743 w 474743"/>
                  <a:gd name="connsiteY2" fmla="*/ 263570 h 299085"/>
                  <a:gd name="connsiteX3" fmla="*/ 338191 w 474743"/>
                  <a:gd name="connsiteY3" fmla="*/ 0 h 299085"/>
                  <a:gd name="connsiteX4" fmla="*/ 0 w 474743"/>
                  <a:gd name="connsiteY4" fmla="*/ 4806 h 299085"/>
                  <a:gd name="connsiteX0" fmla="*/ 0 w 479588"/>
                  <a:gd name="connsiteY0" fmla="*/ 4806 h 299913"/>
                  <a:gd name="connsiteX1" fmla="*/ 138112 w 479588"/>
                  <a:gd name="connsiteY1" fmla="*/ 265266 h 299913"/>
                  <a:gd name="connsiteX2" fmla="*/ 479588 w 479588"/>
                  <a:gd name="connsiteY2" fmla="*/ 265136 h 299913"/>
                  <a:gd name="connsiteX3" fmla="*/ 338191 w 479588"/>
                  <a:gd name="connsiteY3" fmla="*/ 0 h 299913"/>
                  <a:gd name="connsiteX4" fmla="*/ 0 w 479588"/>
                  <a:gd name="connsiteY4" fmla="*/ 4806 h 299913"/>
                  <a:gd name="connsiteX0" fmla="*/ 0 w 474744"/>
                  <a:gd name="connsiteY0" fmla="*/ 4806 h 299913"/>
                  <a:gd name="connsiteX1" fmla="*/ 138112 w 474744"/>
                  <a:gd name="connsiteY1" fmla="*/ 265266 h 299913"/>
                  <a:gd name="connsiteX2" fmla="*/ 474744 w 474744"/>
                  <a:gd name="connsiteY2" fmla="*/ 265136 h 299913"/>
                  <a:gd name="connsiteX3" fmla="*/ 338191 w 474744"/>
                  <a:gd name="connsiteY3" fmla="*/ 0 h 299913"/>
                  <a:gd name="connsiteX4" fmla="*/ 0 w 474744"/>
                  <a:gd name="connsiteY4" fmla="*/ 4806 h 299913"/>
                  <a:gd name="connsiteX0" fmla="*/ 0 w 474744"/>
                  <a:gd name="connsiteY0" fmla="*/ 4806 h 298277"/>
                  <a:gd name="connsiteX1" fmla="*/ 138112 w 474744"/>
                  <a:gd name="connsiteY1" fmla="*/ 265266 h 298277"/>
                  <a:gd name="connsiteX2" fmla="*/ 474744 w 474744"/>
                  <a:gd name="connsiteY2" fmla="*/ 262005 h 298277"/>
                  <a:gd name="connsiteX3" fmla="*/ 338191 w 474744"/>
                  <a:gd name="connsiteY3" fmla="*/ 0 h 298277"/>
                  <a:gd name="connsiteX4" fmla="*/ 0 w 474744"/>
                  <a:gd name="connsiteY4" fmla="*/ 4806 h 298277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4806 h 300081"/>
                  <a:gd name="connsiteX1" fmla="*/ 138112 w 474744"/>
                  <a:gd name="connsiteY1" fmla="*/ 265266 h 300081"/>
                  <a:gd name="connsiteX2" fmla="*/ 474744 w 474744"/>
                  <a:gd name="connsiteY2" fmla="*/ 262005 h 300081"/>
                  <a:gd name="connsiteX3" fmla="*/ 338191 w 474744"/>
                  <a:gd name="connsiteY3" fmla="*/ 0 h 300081"/>
                  <a:gd name="connsiteX4" fmla="*/ 0 w 474744"/>
                  <a:gd name="connsiteY4" fmla="*/ 4806 h 300081"/>
                  <a:gd name="connsiteX0" fmla="*/ 0 w 474744"/>
                  <a:gd name="connsiteY0" fmla="*/ 12633 h 307908"/>
                  <a:gd name="connsiteX1" fmla="*/ 138112 w 474744"/>
                  <a:gd name="connsiteY1" fmla="*/ 273093 h 307908"/>
                  <a:gd name="connsiteX2" fmla="*/ 474744 w 474744"/>
                  <a:gd name="connsiteY2" fmla="*/ 269832 h 307908"/>
                  <a:gd name="connsiteX3" fmla="*/ 336577 w 474744"/>
                  <a:gd name="connsiteY3" fmla="*/ 0 h 307908"/>
                  <a:gd name="connsiteX4" fmla="*/ 0 w 474744"/>
                  <a:gd name="connsiteY4" fmla="*/ 12633 h 307908"/>
                  <a:gd name="connsiteX0" fmla="*/ 0 w 476359"/>
                  <a:gd name="connsiteY0" fmla="*/ 12633 h 301243"/>
                  <a:gd name="connsiteX1" fmla="*/ 138112 w 476359"/>
                  <a:gd name="connsiteY1" fmla="*/ 273093 h 301243"/>
                  <a:gd name="connsiteX2" fmla="*/ 476359 w 476359"/>
                  <a:gd name="connsiteY2" fmla="*/ 255742 h 301243"/>
                  <a:gd name="connsiteX3" fmla="*/ 336577 w 476359"/>
                  <a:gd name="connsiteY3" fmla="*/ 0 h 301243"/>
                  <a:gd name="connsiteX4" fmla="*/ 0 w 476359"/>
                  <a:gd name="connsiteY4" fmla="*/ 12633 h 301243"/>
                  <a:gd name="connsiteX0" fmla="*/ 0 w 476359"/>
                  <a:gd name="connsiteY0" fmla="*/ 12633 h 286557"/>
                  <a:gd name="connsiteX1" fmla="*/ 138112 w 476359"/>
                  <a:gd name="connsiteY1" fmla="*/ 273093 h 286557"/>
                  <a:gd name="connsiteX2" fmla="*/ 476359 w 476359"/>
                  <a:gd name="connsiteY2" fmla="*/ 255742 h 286557"/>
                  <a:gd name="connsiteX3" fmla="*/ 336577 w 476359"/>
                  <a:gd name="connsiteY3" fmla="*/ 0 h 286557"/>
                  <a:gd name="connsiteX4" fmla="*/ 0 w 476359"/>
                  <a:gd name="connsiteY4" fmla="*/ 12633 h 286557"/>
                  <a:gd name="connsiteX0" fmla="*/ 0 w 476359"/>
                  <a:gd name="connsiteY0" fmla="*/ 15889 h 289813"/>
                  <a:gd name="connsiteX1" fmla="*/ 138112 w 476359"/>
                  <a:gd name="connsiteY1" fmla="*/ 276349 h 289813"/>
                  <a:gd name="connsiteX2" fmla="*/ 476359 w 476359"/>
                  <a:gd name="connsiteY2" fmla="*/ 258998 h 289813"/>
                  <a:gd name="connsiteX3" fmla="*/ 336577 w 476359"/>
                  <a:gd name="connsiteY3" fmla="*/ 3256 h 289813"/>
                  <a:gd name="connsiteX4" fmla="*/ 0 w 476359"/>
                  <a:gd name="connsiteY4" fmla="*/ 15889 h 28981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302593"/>
                  <a:gd name="connsiteX1" fmla="*/ 138112 w 476359"/>
                  <a:gd name="connsiteY1" fmla="*/ 289129 h 302593"/>
                  <a:gd name="connsiteX2" fmla="*/ 476359 w 476359"/>
                  <a:gd name="connsiteY2" fmla="*/ 271778 h 302593"/>
                  <a:gd name="connsiteX3" fmla="*/ 336577 w 476359"/>
                  <a:gd name="connsiteY3" fmla="*/ 16036 h 302593"/>
                  <a:gd name="connsiteX4" fmla="*/ 0 w 476359"/>
                  <a:gd name="connsiteY4" fmla="*/ 28669 h 302593"/>
                  <a:gd name="connsiteX0" fmla="*/ 0 w 476359"/>
                  <a:gd name="connsiteY0" fmla="*/ 28669 h 289129"/>
                  <a:gd name="connsiteX1" fmla="*/ 138112 w 476359"/>
                  <a:gd name="connsiteY1" fmla="*/ 289129 h 289129"/>
                  <a:gd name="connsiteX2" fmla="*/ 476359 w 476359"/>
                  <a:gd name="connsiteY2" fmla="*/ 271778 h 289129"/>
                  <a:gd name="connsiteX3" fmla="*/ 336577 w 476359"/>
                  <a:gd name="connsiteY3" fmla="*/ 16036 h 289129"/>
                  <a:gd name="connsiteX4" fmla="*/ 0 w 476359"/>
                  <a:gd name="connsiteY4" fmla="*/ 28669 h 2891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2269 h 292729"/>
                  <a:gd name="connsiteX1" fmla="*/ 138112 w 476359"/>
                  <a:gd name="connsiteY1" fmla="*/ 292729 h 292729"/>
                  <a:gd name="connsiteX2" fmla="*/ 476359 w 476359"/>
                  <a:gd name="connsiteY2" fmla="*/ 275378 h 292729"/>
                  <a:gd name="connsiteX3" fmla="*/ 341422 w 476359"/>
                  <a:gd name="connsiteY3" fmla="*/ 13374 h 292729"/>
                  <a:gd name="connsiteX4" fmla="*/ 0 w 476359"/>
                  <a:gd name="connsiteY4" fmla="*/ 32269 h 292729"/>
                  <a:gd name="connsiteX0" fmla="*/ 0 w 476359"/>
                  <a:gd name="connsiteY0" fmla="*/ 30407 h 290867"/>
                  <a:gd name="connsiteX1" fmla="*/ 138112 w 476359"/>
                  <a:gd name="connsiteY1" fmla="*/ 290867 h 290867"/>
                  <a:gd name="connsiteX2" fmla="*/ 476359 w 476359"/>
                  <a:gd name="connsiteY2" fmla="*/ 273516 h 290867"/>
                  <a:gd name="connsiteX3" fmla="*/ 336577 w 476359"/>
                  <a:gd name="connsiteY3" fmla="*/ 14643 h 290867"/>
                  <a:gd name="connsiteX4" fmla="*/ 0 w 476359"/>
                  <a:gd name="connsiteY4" fmla="*/ 30407 h 290867"/>
                  <a:gd name="connsiteX0" fmla="*/ 0 w 476359"/>
                  <a:gd name="connsiteY0" fmla="*/ 32997 h 293457"/>
                  <a:gd name="connsiteX1" fmla="*/ 138112 w 476359"/>
                  <a:gd name="connsiteY1" fmla="*/ 293457 h 293457"/>
                  <a:gd name="connsiteX2" fmla="*/ 476359 w 476359"/>
                  <a:gd name="connsiteY2" fmla="*/ 276106 h 293457"/>
                  <a:gd name="connsiteX3" fmla="*/ 336577 w 476359"/>
                  <a:gd name="connsiteY3" fmla="*/ 17233 h 293457"/>
                  <a:gd name="connsiteX4" fmla="*/ 0 w 476359"/>
                  <a:gd name="connsiteY4" fmla="*/ 32997 h 293457"/>
                  <a:gd name="connsiteX0" fmla="*/ 0 w 476359"/>
                  <a:gd name="connsiteY0" fmla="*/ 34011 h 294471"/>
                  <a:gd name="connsiteX1" fmla="*/ 138112 w 476359"/>
                  <a:gd name="connsiteY1" fmla="*/ 294471 h 294471"/>
                  <a:gd name="connsiteX2" fmla="*/ 476359 w 476359"/>
                  <a:gd name="connsiteY2" fmla="*/ 277120 h 294471"/>
                  <a:gd name="connsiteX3" fmla="*/ 336577 w 476359"/>
                  <a:gd name="connsiteY3" fmla="*/ 18247 h 294471"/>
                  <a:gd name="connsiteX4" fmla="*/ 0 w 476359"/>
                  <a:gd name="connsiteY4" fmla="*/ 34011 h 294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6359" h="294471">
                    <a:moveTo>
                      <a:pt x="0" y="34011"/>
                    </a:moveTo>
                    <a:lnTo>
                      <a:pt x="138112" y="294471"/>
                    </a:lnTo>
                    <a:cubicBezTo>
                      <a:pt x="235790" y="262598"/>
                      <a:pt x="325394" y="257334"/>
                      <a:pt x="476359" y="277120"/>
                    </a:cubicBezTo>
                    <a:lnTo>
                      <a:pt x="336577" y="18247"/>
                    </a:lnTo>
                    <a:cubicBezTo>
                      <a:pt x="202315" y="-7808"/>
                      <a:pt x="116499" y="-8814"/>
                      <a:pt x="0" y="34011"/>
                    </a:cubicBezTo>
                    <a:close/>
                  </a:path>
                </a:pathLst>
              </a:custGeom>
              <a:solidFill>
                <a:schemeClr val="tx1"/>
              </a:solidFill>
              <a:ln w="130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A5F876BB-DC86-4C86-9B72-6B4DB5F3BA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41120" y="1234685"/>
              <a:ext cx="2950483" cy="5674005"/>
            </a:xfrm>
            <a:prstGeom prst="line">
              <a:avLst/>
            </a:prstGeom>
            <a:ln w="254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320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DB50E4B-B3A2-4A91-8E86-B1360C65827E}" vid="{8C37560C-759E-46AC-A7EA-8372B0FDFE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A4_portlate</Template>
  <TotalTime>405</TotalTime>
  <Words>2</Words>
  <Application>Microsoft Office PowerPoint</Application>
  <PresentationFormat>A3 297x420 mm</PresentationFormat>
  <Paragraphs>2</Paragraphs>
  <Slides>20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kwat</dc:creator>
  <cp:lastModifiedBy>康一 渡辺</cp:lastModifiedBy>
  <cp:revision>18</cp:revision>
  <dcterms:created xsi:type="dcterms:W3CDTF">2018-12-06T11:00:49Z</dcterms:created>
  <dcterms:modified xsi:type="dcterms:W3CDTF">2025-02-02T14:16:05Z</dcterms:modified>
</cp:coreProperties>
</file>